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0" r:id="rId7"/>
    <p:sldId id="262" r:id="rId8"/>
    <p:sldId id="264" r:id="rId9"/>
    <p:sldId id="271" r:id="rId10"/>
    <p:sldId id="272" r:id="rId11"/>
    <p:sldId id="265" r:id="rId12"/>
    <p:sldId id="273" r:id="rId13"/>
    <p:sldId id="274" r:id="rId14"/>
    <p:sldId id="275" r:id="rId15"/>
    <p:sldId id="276" r:id="rId16"/>
    <p:sldId id="266" r:id="rId17"/>
    <p:sldId id="267" r:id="rId18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3019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962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693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340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709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3180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6068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46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74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985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348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8CA57-4DC1-48F1-B5A3-260AD40BE1A0}" type="datetimeFigureOut">
              <a:rPr lang="he-IL" smtClean="0"/>
              <a:t>כ"ב/אייר/תשפ"א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723C8-C9A5-48F9-B720-986899F566E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703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14296" y="1511300"/>
            <a:ext cx="3644900" cy="2870200"/>
          </a:xfrm>
        </p:spPr>
        <p:txBody>
          <a:bodyPr>
            <a:normAutofit/>
          </a:bodyPr>
          <a:lstStyle/>
          <a:p>
            <a:r>
              <a:rPr lang="he-IL" dirty="0" smtClean="0"/>
              <a:t>ההתגלות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ח'</a:t>
            </a:r>
            <a:r>
              <a:rPr lang="en-US" dirty="0" smtClean="0"/>
              <a:t/>
            </a:r>
            <a:br>
              <a:rPr lang="en-US" dirty="0" smtClean="0"/>
            </a:br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39" y="0"/>
            <a:ext cx="8079962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1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הקטורת כתפילה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ומה </a:t>
            </a:r>
            <a:r>
              <a:rPr lang="he-IL" sz="4000" dirty="0" err="1"/>
              <a:t>איתנו</a:t>
            </a:r>
            <a:r>
              <a:rPr lang="he-IL" sz="4000" dirty="0"/>
              <a:t>? האם גם אנחנו מקדישים לכך זמן?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 smtClean="0"/>
              <a:t> האם </a:t>
            </a:r>
            <a:r>
              <a:rPr lang="he-IL" sz="4000" dirty="0"/>
              <a:t>גם אנחנו שוקדים על התפילות</a:t>
            </a:r>
            <a:r>
              <a:rPr lang="he-IL" sz="4000" dirty="0" smtClean="0"/>
              <a:t>?</a:t>
            </a:r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כמה זמן אנו מקדישים לכך ביום?</a:t>
            </a:r>
            <a:endParaRPr lang="en-US" sz="4000" dirty="0"/>
          </a:p>
          <a:p>
            <a:pPr marL="0" indent="0">
              <a:buNone/>
            </a:pPr>
            <a:r>
              <a:rPr lang="he-IL" sz="4000" dirty="0" smtClean="0"/>
              <a:t> אחד </a:t>
            </a:r>
            <a:r>
              <a:rPr lang="he-IL" sz="4000" dirty="0"/>
              <a:t>מהפסוקים הקצרים ביותר הכתובים לנו </a:t>
            </a:r>
            <a:r>
              <a:rPr lang="he-IL" sz="4000" dirty="0" smtClean="0"/>
              <a:t>הוא:</a:t>
            </a:r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"</a:t>
            </a:r>
            <a:r>
              <a:rPr lang="he-IL" sz="4000" dirty="0"/>
              <a:t>התמידו להתפלל" הראשונה </a:t>
            </a:r>
            <a:r>
              <a:rPr lang="he-IL" sz="4000" dirty="0" err="1"/>
              <a:t>לתסלוניקים</a:t>
            </a:r>
            <a:r>
              <a:rPr lang="he-IL" sz="4000" dirty="0"/>
              <a:t> ה' </a:t>
            </a:r>
            <a:r>
              <a:rPr lang="he-IL" sz="4000" dirty="0" smtClean="0"/>
              <a:t>17</a:t>
            </a:r>
          </a:p>
          <a:p>
            <a:pPr marL="0" indent="0">
              <a:buNone/>
            </a:pPr>
            <a:r>
              <a:rPr lang="he-IL" sz="4000" dirty="0" smtClean="0"/>
              <a:t> כמה </a:t>
            </a:r>
            <a:r>
              <a:rPr lang="he-IL" sz="4000" dirty="0"/>
              <a:t>חשוב שגם אנחנו נעשה זאת</a:t>
            </a:r>
            <a:r>
              <a:rPr lang="he-IL" sz="4000" dirty="0" smtClean="0"/>
              <a:t>.</a:t>
            </a:r>
          </a:p>
          <a:p>
            <a:pPr marL="0" indent="0">
              <a:buNone/>
            </a:pPr>
            <a:r>
              <a:rPr lang="he-IL" sz="4000" dirty="0" smtClean="0"/>
              <a:t> ולא רק לפני האוכל, </a:t>
            </a:r>
            <a:r>
              <a:rPr lang="he-IL" sz="4800" u="sng" dirty="0" smtClean="0"/>
              <a:t>אלא כאורח חיים</a:t>
            </a:r>
            <a:endParaRPr lang="he-IL" sz="4800" u="sng" dirty="0"/>
          </a:p>
        </p:txBody>
      </p:sp>
    </p:spTree>
    <p:extLst>
      <p:ext uri="{BB962C8B-B14F-4D97-AF65-F5344CB8AC3E}">
        <p14:creationId xmlns:p14="http://schemas.microsoft.com/office/powerpoint/2010/main" val="275068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שבעת השופרות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r>
              <a:rPr lang="he-IL" sz="4000" dirty="0" smtClean="0"/>
              <a:t>השופר הראשון</a:t>
            </a:r>
          </a:p>
          <a:p>
            <a:pPr marL="0" indent="0">
              <a:buNone/>
            </a:pPr>
            <a:r>
              <a:rPr lang="he-IL" sz="4000" dirty="0" smtClean="0"/>
              <a:t> ברד </a:t>
            </a:r>
            <a:r>
              <a:rPr lang="he-IL" sz="4000" dirty="0"/>
              <a:t>ואש </a:t>
            </a:r>
            <a:r>
              <a:rPr lang="he-IL" sz="4000" dirty="0" smtClean="0"/>
              <a:t>מעורבים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בדם </a:t>
            </a:r>
            <a:r>
              <a:rPr lang="he-IL" sz="4000" dirty="0"/>
              <a:t>הושלכו מהשמים,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u="sng" dirty="0" smtClean="0"/>
              <a:t>התוצאה:</a:t>
            </a:r>
            <a:r>
              <a:rPr lang="he-IL" sz="4000" dirty="0" smtClean="0"/>
              <a:t>  </a:t>
            </a:r>
            <a:r>
              <a:rPr lang="he-IL" sz="4000" dirty="0"/>
              <a:t>1/3 הארץ נשרף כולל עצים צמחים וירק.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נוצרת בארץ </a:t>
            </a:r>
            <a:r>
              <a:rPr lang="he-IL" sz="4000" dirty="0"/>
              <a:t>בעיה קשה של מזון.</a:t>
            </a:r>
            <a:r>
              <a:rPr lang="he-IL" sz="4000" dirty="0" smtClean="0"/>
              <a:t> </a:t>
            </a:r>
            <a:endParaRPr lang="he-IL" sz="40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4" y="1257299"/>
            <a:ext cx="1664208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6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שבעת השופרות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r>
              <a:rPr lang="he-IL" sz="4000" dirty="0" smtClean="0"/>
              <a:t>השופר השני</a:t>
            </a:r>
          </a:p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dirty="0"/>
              <a:t>כמו הר גדול </a:t>
            </a:r>
            <a:r>
              <a:rPr lang="he-IL" sz="4000" dirty="0" smtClean="0"/>
              <a:t>בוער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/>
              <a:t>הושלך </a:t>
            </a:r>
            <a:r>
              <a:rPr lang="he-IL" sz="4000" dirty="0" smtClean="0"/>
              <a:t>לים</a:t>
            </a:r>
          </a:p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u="sng" dirty="0" smtClean="0"/>
              <a:t>התוצאה:</a:t>
            </a:r>
            <a:r>
              <a:rPr lang="he-IL" sz="4000" dirty="0" smtClean="0"/>
              <a:t>  1/3 </a:t>
            </a:r>
            <a:r>
              <a:rPr lang="he-IL" sz="4000" dirty="0"/>
              <a:t>הים נהפך לדם</a:t>
            </a:r>
            <a:r>
              <a:rPr lang="he-IL" sz="4000" dirty="0" smtClean="0"/>
              <a:t>,</a:t>
            </a:r>
          </a:p>
          <a:p>
            <a:pPr marL="0" indent="0">
              <a:buNone/>
            </a:pPr>
            <a:r>
              <a:rPr lang="he-IL" sz="4000" dirty="0"/>
              <a:t>	</a:t>
            </a:r>
            <a:r>
              <a:rPr lang="he-IL" sz="4000" dirty="0" smtClean="0"/>
              <a:t>	  1/3 </a:t>
            </a:r>
            <a:r>
              <a:rPr lang="he-IL" sz="4000" dirty="0"/>
              <a:t>היצורים שבים מתו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/>
              <a:t>	</a:t>
            </a:r>
            <a:r>
              <a:rPr lang="he-IL" sz="4000" dirty="0" smtClean="0"/>
              <a:t>	ו </a:t>
            </a:r>
            <a:r>
              <a:rPr lang="he-IL" sz="4000" dirty="0"/>
              <a:t>1/3 האוניות </a:t>
            </a:r>
            <a:r>
              <a:rPr lang="he-IL" sz="4000" dirty="0" smtClean="0"/>
              <a:t>טבעו.</a:t>
            </a:r>
          </a:p>
          <a:p>
            <a:pPr marL="0" indent="0">
              <a:buNone/>
            </a:pPr>
            <a:r>
              <a:rPr lang="he-IL" sz="4000" dirty="0" smtClean="0"/>
              <a:t> בעיית המזון מחריפה ובנוסף עכשיו </a:t>
            </a:r>
            <a:r>
              <a:rPr lang="he-IL" sz="4000" dirty="0"/>
              <a:t>יש גם חוסר </a:t>
            </a:r>
            <a:r>
              <a:rPr lang="he-IL" sz="4000" dirty="0" smtClean="0"/>
              <a:t>בדגים.</a:t>
            </a:r>
            <a:endParaRPr lang="he-IL" sz="40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4" y="1257299"/>
            <a:ext cx="1664208" cy="115570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524" y="1257299"/>
            <a:ext cx="1664208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0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שבעת השופרות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השופר השלישי</a:t>
            </a:r>
          </a:p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dirty="0"/>
              <a:t>כוכב גדול בוער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נופל </a:t>
            </a:r>
            <a:r>
              <a:rPr lang="he-IL" sz="4000" dirty="0"/>
              <a:t>מהשמים על מקורות המים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u="sng" dirty="0" smtClean="0"/>
              <a:t>התוצאה :</a:t>
            </a:r>
            <a:r>
              <a:rPr lang="he-IL" sz="4000" dirty="0" smtClean="0"/>
              <a:t> 1/3 </a:t>
            </a:r>
            <a:r>
              <a:rPr lang="he-IL" sz="4000" dirty="0" err="1" smtClean="0"/>
              <a:t>מיי</a:t>
            </a:r>
            <a:r>
              <a:rPr lang="he-IL" sz="4000" dirty="0" smtClean="0"/>
              <a:t> </a:t>
            </a:r>
            <a:r>
              <a:rPr lang="he-IL" sz="4000" dirty="0" err="1"/>
              <a:t>השתיה</a:t>
            </a:r>
            <a:r>
              <a:rPr lang="he-IL" sz="4000" dirty="0"/>
              <a:t> נהפכים למרים,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ורבים </a:t>
            </a:r>
            <a:r>
              <a:rPr lang="he-IL" sz="4000" dirty="0"/>
              <a:t>מאלו ששותים את המים מתים.</a:t>
            </a:r>
            <a:endParaRPr lang="en-US" sz="4000" dirty="0"/>
          </a:p>
          <a:p>
            <a:pPr marL="0" indent="0">
              <a:buNone/>
            </a:pPr>
            <a:r>
              <a:rPr lang="he-IL" sz="4000" dirty="0" smtClean="0"/>
              <a:t> בעיית </a:t>
            </a:r>
            <a:r>
              <a:rPr lang="he-IL" sz="4000" dirty="0"/>
              <a:t>המזון ממשיכה ומחריפה,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ועכשיו </a:t>
            </a:r>
            <a:r>
              <a:rPr lang="he-IL" sz="4000" dirty="0"/>
              <a:t>נוספה גם בעיה של חוסר במים.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4" y="1257299"/>
            <a:ext cx="1664208" cy="115570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24" y="1257299"/>
            <a:ext cx="1664208" cy="1155700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24" y="1257299"/>
            <a:ext cx="1664208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שבעת השופרות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השופר הרביעי</a:t>
            </a:r>
          </a:p>
          <a:p>
            <a:pPr marL="0" indent="0">
              <a:buNone/>
            </a:pPr>
            <a:r>
              <a:rPr lang="he-IL" sz="4000" dirty="0" smtClean="0"/>
              <a:t> 1/3 השמש</a:t>
            </a:r>
          </a:p>
          <a:p>
            <a:pPr marL="0" indent="0">
              <a:buNone/>
            </a:pPr>
            <a:r>
              <a:rPr lang="he-IL" sz="4000" dirty="0" smtClean="0"/>
              <a:t> 1/3 הירח </a:t>
            </a:r>
            <a:r>
              <a:rPr lang="he-IL" sz="4000" dirty="0"/>
              <a:t>ו 1/3 הכוכבים הפסיקו להאיר.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u="sng" dirty="0" smtClean="0"/>
              <a:t>התוצאה :</a:t>
            </a:r>
            <a:r>
              <a:rPr lang="he-IL" sz="4000" dirty="0" smtClean="0"/>
              <a:t> היום לא יאיר 1/3 מהזמן וכן גם הלילה.</a:t>
            </a:r>
          </a:p>
          <a:p>
            <a:pPr marL="0" indent="0">
              <a:buNone/>
            </a:pPr>
            <a:r>
              <a:rPr lang="he-IL" sz="4000" dirty="0" smtClean="0"/>
              <a:t> המכה </a:t>
            </a:r>
            <a:r>
              <a:rPr lang="he-IL" sz="4000" dirty="0"/>
              <a:t>הזאת תשפיע על כל המערכת הסולרית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ומערך האנרגיה</a:t>
            </a:r>
            <a:r>
              <a:rPr lang="he-IL" sz="4000" dirty="0"/>
              <a:t>.</a:t>
            </a:r>
            <a:endParaRPr lang="en-US" sz="40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4" y="1257299"/>
            <a:ext cx="1664208" cy="115570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24" y="1257299"/>
            <a:ext cx="1664208" cy="1155700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24" y="1257299"/>
            <a:ext cx="1664208" cy="1155700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56" y="1257299"/>
            <a:ext cx="1664352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9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שבעת השופרות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מה מזכירות לנו המכות האלו?</a:t>
            </a:r>
          </a:p>
          <a:p>
            <a:pPr marL="0" indent="0">
              <a:buNone/>
            </a:pPr>
            <a:r>
              <a:rPr lang="he-IL" sz="4000" dirty="0" smtClean="0"/>
              <a:t> ברד</a:t>
            </a:r>
            <a:r>
              <a:rPr lang="he-IL" sz="4000" dirty="0"/>
              <a:t>, דם וחושך </a:t>
            </a:r>
            <a:r>
              <a:rPr lang="he-IL" sz="4000" dirty="0" smtClean="0"/>
              <a:t> </a:t>
            </a:r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המכות </a:t>
            </a:r>
            <a:r>
              <a:rPr lang="he-IL" sz="4000" dirty="0"/>
              <a:t>שאלוהים נתן במצרים</a:t>
            </a:r>
            <a:r>
              <a:rPr lang="he-IL" sz="4000" dirty="0" smtClean="0"/>
              <a:t>.</a:t>
            </a:r>
          </a:p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dirty="0"/>
              <a:t>המים שנעשו מרים – </a:t>
            </a:r>
            <a:r>
              <a:rPr lang="he-IL" sz="4000" dirty="0" smtClean="0"/>
              <a:t>מזכירים לנו רק </a:t>
            </a:r>
            <a:r>
              <a:rPr lang="he-IL" sz="4000" dirty="0"/>
              <a:t>בצורה הפוכה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את תחילת המסע של בני ישראל במדבר כשיצאו ממצרים.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הם </a:t>
            </a:r>
            <a:r>
              <a:rPr lang="he-IL" sz="4000" dirty="0"/>
              <a:t>הגיעו למקום של מים, אך המים היו </a:t>
            </a:r>
            <a:r>
              <a:rPr lang="he-IL" sz="4000" dirty="0" smtClean="0"/>
              <a:t>מרים.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בהנחיית </a:t>
            </a:r>
            <a:r>
              <a:rPr lang="he-IL" sz="4000" dirty="0"/>
              <a:t>ה</a:t>
            </a:r>
            <a:r>
              <a:rPr lang="he-IL" sz="4000" dirty="0" smtClean="0"/>
              <a:t>', </a:t>
            </a:r>
            <a:r>
              <a:rPr lang="he-IL" sz="4000" dirty="0"/>
              <a:t>משה השליך עץ למקור המים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והמים נהפכו </a:t>
            </a:r>
            <a:r>
              <a:rPr lang="he-IL" sz="4000" dirty="0"/>
              <a:t>למתוקים. שמות </a:t>
            </a:r>
            <a:r>
              <a:rPr lang="he-IL" sz="4000" dirty="0" smtClean="0"/>
              <a:t>ט"ו (15) </a:t>
            </a:r>
            <a:r>
              <a:rPr lang="he-IL" sz="4000" dirty="0"/>
              <a:t>23-25 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7179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פסוק 13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6000" dirty="0" smtClean="0"/>
              <a:t>אוי, אוי, אוי</a:t>
            </a:r>
            <a:endParaRPr lang="he-IL" sz="6000" dirty="0"/>
          </a:p>
        </p:txBody>
      </p:sp>
    </p:spTree>
    <p:extLst>
      <p:ext uri="{BB962C8B-B14F-4D97-AF65-F5344CB8AC3E}">
        <p14:creationId xmlns:p14="http://schemas.microsoft.com/office/powerpoint/2010/main" val="23608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לסיכום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</a:t>
            </a:r>
            <a:r>
              <a:rPr lang="he-IL" sz="4000" dirty="0"/>
              <a:t>ישעיה </a:t>
            </a:r>
            <a:r>
              <a:rPr lang="he-IL" sz="4000" dirty="0" smtClean="0"/>
              <a:t>כ"ו (26) 4 </a:t>
            </a:r>
          </a:p>
          <a:p>
            <a:pPr marL="0" indent="0">
              <a:buNone/>
            </a:pPr>
            <a:r>
              <a:rPr lang="he-IL" sz="4000" dirty="0" smtClean="0"/>
              <a:t> "</a:t>
            </a:r>
            <a:r>
              <a:rPr lang="he-IL" sz="4000" dirty="0"/>
              <a:t>ביטחו בה' עדי עד, כי ביה ה' צור עולמים</a:t>
            </a:r>
            <a:r>
              <a:rPr lang="he-IL" sz="4000" dirty="0" smtClean="0"/>
              <a:t>"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3407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4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בהיכל</a:t>
            </a:r>
            <a:endParaRPr lang="he-IL" sz="6000" dirty="0"/>
          </a:p>
        </p:txBody>
      </p:sp>
      <p:pic>
        <p:nvPicPr>
          <p:cNvPr id="4" name="מציין מיקום תוכן 3" descr="C:\Users\יוסי\Documents\קהילת הדרך\קהילה\לימוד בקהילה\התנך והברית החדשה\הברית החדשה\ההתגלות\בשמים 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7151"/>
            <a:ext cx="12065000" cy="4909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98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645400" y="1825625"/>
            <a:ext cx="37084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5400" dirty="0"/>
              <a:t>7 </a:t>
            </a:r>
            <a:r>
              <a:rPr lang="he-IL" sz="5400" dirty="0" smtClean="0"/>
              <a:t>החותמות</a:t>
            </a:r>
            <a:endParaRPr lang="en-US" sz="5400" dirty="0" smtClean="0"/>
          </a:p>
          <a:p>
            <a:pPr marL="0" indent="0">
              <a:buNone/>
            </a:pPr>
            <a:r>
              <a:rPr lang="he-IL" sz="5400" dirty="0" smtClean="0"/>
              <a:t>7 השופרות</a:t>
            </a:r>
          </a:p>
          <a:p>
            <a:pPr marL="0" indent="0">
              <a:buNone/>
            </a:pPr>
            <a:r>
              <a:rPr lang="he-IL" sz="5400" dirty="0" smtClean="0"/>
              <a:t>7 </a:t>
            </a:r>
            <a:r>
              <a:rPr lang="he-IL" sz="5400" dirty="0"/>
              <a:t>הקערות</a:t>
            </a: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900" y="111991"/>
            <a:ext cx="4367398" cy="674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6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התגלות ח' 1-5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‏ </a:t>
            </a:r>
            <a:r>
              <a:rPr lang="he-IL" sz="4000" dirty="0" err="1" smtClean="0"/>
              <a:t>כַּאֲשֶׁר</a:t>
            </a:r>
            <a:r>
              <a:rPr lang="he-IL" sz="4000" dirty="0" smtClean="0"/>
              <a:t> </a:t>
            </a:r>
            <a:r>
              <a:rPr lang="he-IL" sz="4000" dirty="0" err="1"/>
              <a:t>פָּתַח</a:t>
            </a:r>
            <a:r>
              <a:rPr lang="he-IL" sz="4000" dirty="0"/>
              <a:t> אֶת הַחוֹתָם </a:t>
            </a:r>
            <a:r>
              <a:rPr lang="he-IL" sz="4000" dirty="0" err="1"/>
              <a:t>הַשְּׁבִיעִי</a:t>
            </a:r>
            <a:r>
              <a:rPr lang="he-IL" sz="4000" dirty="0"/>
              <a:t> הָיְתָה </a:t>
            </a:r>
            <a:r>
              <a:rPr lang="he-IL" sz="4000" dirty="0" err="1"/>
              <a:t>דְּמָמָה</a:t>
            </a:r>
            <a:r>
              <a:rPr lang="he-IL" sz="4000" dirty="0"/>
              <a:t> </a:t>
            </a:r>
            <a:r>
              <a:rPr lang="he-IL" sz="4000" dirty="0" err="1"/>
              <a:t>בַּשָּׁמַיִם</a:t>
            </a:r>
            <a:r>
              <a:rPr lang="he-IL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כַּחֲצִי</a:t>
            </a:r>
            <a:r>
              <a:rPr lang="he-IL" sz="4000" dirty="0" smtClean="0"/>
              <a:t> </a:t>
            </a:r>
            <a:r>
              <a:rPr lang="he-IL" sz="4000" dirty="0" err="1"/>
              <a:t>שָׁעָה</a:t>
            </a:r>
            <a:r>
              <a:rPr lang="he-IL" sz="4000" dirty="0"/>
              <a:t>. </a:t>
            </a:r>
            <a:r>
              <a:rPr lang="he-IL" sz="4000" b="1" baseline="30000" dirty="0"/>
              <a:t>‎2</a:t>
            </a:r>
            <a:r>
              <a:rPr lang="he-IL" sz="4000" dirty="0"/>
              <a:t>‏ רָאִיתִי אֶת </a:t>
            </a:r>
            <a:r>
              <a:rPr lang="he-IL" sz="4000" dirty="0" err="1"/>
              <a:t>שִׁבְעַת</a:t>
            </a:r>
            <a:r>
              <a:rPr lang="he-IL" sz="4000" dirty="0"/>
              <a:t> </a:t>
            </a:r>
            <a:r>
              <a:rPr lang="he-IL" sz="4000" dirty="0" err="1"/>
              <a:t>הַמַּלְאָכִים</a:t>
            </a:r>
            <a:r>
              <a:rPr lang="he-IL" sz="4000" dirty="0"/>
              <a:t> הָעוֹמְדִים לִפְנֵי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הָאֱלֹהִים</a:t>
            </a:r>
            <a:r>
              <a:rPr lang="he-IL" sz="4000" dirty="0"/>
              <a:t>; </a:t>
            </a:r>
            <a:r>
              <a:rPr lang="he-IL" sz="4000" dirty="0" err="1"/>
              <a:t>שִׁבְעָה</a:t>
            </a:r>
            <a:r>
              <a:rPr lang="he-IL" sz="4000" dirty="0"/>
              <a:t> </a:t>
            </a:r>
            <a:r>
              <a:rPr lang="he-IL" sz="4000" dirty="0" err="1"/>
              <a:t>שׁוֹפָרוֹת</a:t>
            </a:r>
            <a:r>
              <a:rPr lang="he-IL" sz="4000" dirty="0"/>
              <a:t> </a:t>
            </a:r>
            <a:r>
              <a:rPr lang="he-IL" sz="4000" dirty="0" err="1"/>
              <a:t>נִתְּנוּ</a:t>
            </a:r>
            <a:r>
              <a:rPr lang="he-IL" sz="4000" dirty="0"/>
              <a:t> לָהֶם</a:t>
            </a:r>
            <a:r>
              <a:rPr lang="he-IL" sz="4000" dirty="0" smtClean="0"/>
              <a:t>. </a:t>
            </a:r>
            <a:r>
              <a:rPr lang="en-US" sz="4000" b="1" dirty="0" smtClean="0"/>
              <a:t>‎</a:t>
            </a:r>
            <a:r>
              <a:rPr lang="en-US" sz="4000" b="1" baseline="30000" dirty="0"/>
              <a:t>3</a:t>
            </a:r>
            <a:r>
              <a:rPr lang="en-US" sz="4000" dirty="0" smtClean="0"/>
              <a:t>‏ </a:t>
            </a:r>
            <a:r>
              <a:rPr lang="he-IL" sz="4000" dirty="0" err="1"/>
              <a:t>וּמַלְאָך</a:t>
            </a:r>
            <a:r>
              <a:rPr lang="he-IL" sz="4000" dirty="0"/>
              <a:t>ְ </a:t>
            </a:r>
            <a:r>
              <a:rPr lang="he-IL" sz="4000" dirty="0" err="1"/>
              <a:t>אַחֵר</a:t>
            </a:r>
            <a:r>
              <a:rPr lang="he-IL" sz="4000" dirty="0"/>
              <a:t> </a:t>
            </a:r>
            <a:r>
              <a:rPr lang="he-IL" sz="4000" dirty="0" err="1" smtClean="0"/>
              <a:t>בָּא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/>
              <a:t>וְעָמַד אֵצֶל </a:t>
            </a:r>
            <a:r>
              <a:rPr lang="he-IL" sz="4000" dirty="0" err="1"/>
              <a:t>הַמִּזְבֵּח</a:t>
            </a:r>
            <a:r>
              <a:rPr lang="he-IL" sz="4000" dirty="0"/>
              <a:t>ַ; </a:t>
            </a:r>
            <a:r>
              <a:rPr lang="he-IL" sz="4000" dirty="0" err="1"/>
              <a:t>בְּיָדו</a:t>
            </a:r>
            <a:r>
              <a:rPr lang="he-IL" sz="4000" dirty="0"/>
              <a:t>ֹ </a:t>
            </a:r>
            <a:r>
              <a:rPr lang="he-IL" sz="4000" dirty="0" err="1"/>
              <a:t>מַחְתַּת</a:t>
            </a:r>
            <a:r>
              <a:rPr lang="he-IL" sz="4000" dirty="0"/>
              <a:t> זָהָב, </a:t>
            </a:r>
            <a:r>
              <a:rPr lang="he-IL" sz="4000" dirty="0" err="1"/>
              <a:t>וּקְטֹרֶת</a:t>
            </a:r>
            <a:r>
              <a:rPr lang="he-IL" sz="4000" dirty="0"/>
              <a:t> </a:t>
            </a:r>
            <a:r>
              <a:rPr lang="he-IL" sz="4000" dirty="0" err="1"/>
              <a:t>רַבָּה</a:t>
            </a:r>
            <a:r>
              <a:rPr lang="he-IL" sz="4000" dirty="0"/>
              <a:t> </a:t>
            </a:r>
            <a:r>
              <a:rPr lang="he-IL" sz="4000" dirty="0" err="1" smtClean="0"/>
              <a:t>נִתְּנָה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/>
              <a:t>לוֹ </a:t>
            </a:r>
            <a:r>
              <a:rPr lang="he-IL" sz="4000" dirty="0" err="1"/>
              <a:t>כְּדֵי</a:t>
            </a:r>
            <a:r>
              <a:rPr lang="he-IL" sz="4000" dirty="0"/>
              <a:t> </a:t>
            </a:r>
            <a:r>
              <a:rPr lang="he-IL" sz="4000" dirty="0" err="1"/>
              <a:t>לָשִׂים</a:t>
            </a:r>
            <a:r>
              <a:rPr lang="he-IL" sz="4000" dirty="0"/>
              <a:t> </a:t>
            </a:r>
            <a:r>
              <a:rPr lang="he-IL" sz="4000" dirty="0" err="1"/>
              <a:t>אוֹתָהּ</a:t>
            </a:r>
            <a:r>
              <a:rPr lang="he-IL" sz="4000" dirty="0"/>
              <a:t> </a:t>
            </a:r>
            <a:r>
              <a:rPr lang="he-IL" sz="4000" dirty="0" err="1"/>
              <a:t>בִּתְפִלּוֹת</a:t>
            </a:r>
            <a:r>
              <a:rPr lang="he-IL" sz="4000" dirty="0"/>
              <a:t> </a:t>
            </a:r>
            <a:r>
              <a:rPr lang="he-IL" sz="4000" dirty="0" err="1"/>
              <a:t>כָּל</a:t>
            </a:r>
            <a:r>
              <a:rPr lang="he-IL" sz="4000" dirty="0"/>
              <a:t> </a:t>
            </a:r>
            <a:r>
              <a:rPr lang="he-IL" sz="4000" dirty="0" err="1"/>
              <a:t>הַקְּדוֹשִׁים</a:t>
            </a:r>
            <a:r>
              <a:rPr lang="he-IL" sz="4000" dirty="0"/>
              <a:t> עַל </a:t>
            </a:r>
            <a:r>
              <a:rPr lang="he-IL" sz="4000" dirty="0" err="1"/>
              <a:t>מִזְבַּח</a:t>
            </a:r>
            <a:r>
              <a:rPr lang="he-IL" sz="4000" dirty="0"/>
              <a:t> </a:t>
            </a:r>
            <a:r>
              <a:rPr lang="he-IL" sz="4000" dirty="0" err="1" smtClean="0"/>
              <a:t>הַזָּהָב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/>
              <a:t>אֲשֶׁר</a:t>
            </a:r>
            <a:r>
              <a:rPr lang="he-IL" sz="4000" dirty="0"/>
              <a:t> לִפְנֵי </a:t>
            </a:r>
            <a:r>
              <a:rPr lang="he-IL" sz="4000" dirty="0" err="1"/>
              <a:t>הַכִּסֵּא</a:t>
            </a:r>
            <a:r>
              <a:rPr lang="he-IL" sz="4000" dirty="0"/>
              <a:t>. </a:t>
            </a:r>
            <a:r>
              <a:rPr lang="he-IL" sz="4000" b="1" baseline="30000" dirty="0"/>
              <a:t>‎4</a:t>
            </a:r>
            <a:r>
              <a:rPr lang="he-IL" sz="4000" dirty="0"/>
              <a:t>‏ </a:t>
            </a:r>
            <a:r>
              <a:rPr lang="he-IL" sz="4000" dirty="0" err="1"/>
              <a:t>וַעֲשַׁן</a:t>
            </a:r>
            <a:r>
              <a:rPr lang="he-IL" sz="4000" dirty="0"/>
              <a:t> </a:t>
            </a:r>
            <a:r>
              <a:rPr lang="he-IL" sz="4000" dirty="0" err="1"/>
              <a:t>הַקְּטֹרֶת</a:t>
            </a:r>
            <a:r>
              <a:rPr lang="he-IL" sz="4000" dirty="0"/>
              <a:t> עָלָה </a:t>
            </a:r>
            <a:r>
              <a:rPr lang="he-IL" sz="4000" dirty="0" err="1"/>
              <a:t>בִּתְפִלּוֹת</a:t>
            </a:r>
            <a:r>
              <a:rPr lang="he-IL" sz="4000" dirty="0"/>
              <a:t> </a:t>
            </a:r>
            <a:r>
              <a:rPr lang="he-IL" sz="4000" dirty="0" err="1" smtClean="0"/>
              <a:t>הַקְּדוֹשִׁים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/>
              <a:t>מִיָּדו</a:t>
            </a:r>
            <a:r>
              <a:rPr lang="he-IL" sz="4000" dirty="0"/>
              <a:t>ֹ </a:t>
            </a:r>
            <a:r>
              <a:rPr lang="he-IL" sz="4000" dirty="0" err="1"/>
              <a:t>שֶׁל</a:t>
            </a:r>
            <a:r>
              <a:rPr lang="he-IL" sz="4000" dirty="0"/>
              <a:t> </a:t>
            </a:r>
            <a:r>
              <a:rPr lang="he-IL" sz="4000" dirty="0" err="1"/>
              <a:t>הַמַּלְאָך</a:t>
            </a:r>
            <a:r>
              <a:rPr lang="he-IL" sz="4000" dirty="0"/>
              <a:t>ְ לִפְנֵי </a:t>
            </a:r>
            <a:r>
              <a:rPr lang="he-IL" sz="4000" dirty="0" err="1"/>
              <a:t>הָאֱלֹהִים</a:t>
            </a:r>
            <a:r>
              <a:rPr lang="he-IL" sz="4000" dirty="0"/>
              <a:t>. </a:t>
            </a:r>
            <a:r>
              <a:rPr lang="he-IL" sz="4000" b="1" baseline="30000" dirty="0"/>
              <a:t>‎5</a:t>
            </a:r>
            <a:r>
              <a:rPr lang="he-IL" sz="4000" dirty="0"/>
              <a:t>‏ לָקַח </a:t>
            </a:r>
            <a:r>
              <a:rPr lang="he-IL" sz="4000" dirty="0" err="1"/>
              <a:t>הַמַּלְאָך</a:t>
            </a:r>
            <a:r>
              <a:rPr lang="he-IL" sz="4000" dirty="0"/>
              <a:t>ְ אֶת </a:t>
            </a:r>
            <a:r>
              <a:rPr lang="he-IL" sz="4000" dirty="0" err="1"/>
              <a:t>הַמַּחְתָּה</a:t>
            </a:r>
            <a:r>
              <a:rPr lang="he-IL" sz="4000" dirty="0"/>
              <a:t>,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מִלֵּא</a:t>
            </a:r>
            <a:r>
              <a:rPr lang="he-IL" sz="4000" dirty="0" smtClean="0"/>
              <a:t> </a:t>
            </a:r>
            <a:r>
              <a:rPr lang="he-IL" sz="4000" dirty="0" err="1"/>
              <a:t>אוֹתָהּ</a:t>
            </a:r>
            <a:r>
              <a:rPr lang="he-IL" sz="4000" dirty="0"/>
              <a:t> </a:t>
            </a:r>
            <a:r>
              <a:rPr lang="he-IL" sz="4000" dirty="0" err="1"/>
              <a:t>אֵשׁ</a:t>
            </a:r>
            <a:r>
              <a:rPr lang="he-IL" sz="4000" dirty="0"/>
              <a:t> מִן </a:t>
            </a:r>
            <a:r>
              <a:rPr lang="he-IL" sz="4000" dirty="0" err="1"/>
              <a:t>הַמִּזְבֵּח</a:t>
            </a:r>
            <a:r>
              <a:rPr lang="he-IL" sz="4000" dirty="0"/>
              <a:t>ַ </a:t>
            </a:r>
            <a:r>
              <a:rPr lang="he-IL" sz="4000" dirty="0" err="1"/>
              <a:t>וְהִשְׁלִיך</a:t>
            </a:r>
            <a:r>
              <a:rPr lang="he-IL" sz="4000" dirty="0"/>
              <a:t>ְ עַל </a:t>
            </a:r>
            <a:r>
              <a:rPr lang="he-IL" sz="4000" dirty="0" err="1"/>
              <a:t>הָאָרֶץ</a:t>
            </a:r>
            <a:r>
              <a:rPr lang="he-IL" sz="4000" dirty="0"/>
              <a:t>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err="1" smtClean="0"/>
              <a:t>אָז</a:t>
            </a:r>
            <a:r>
              <a:rPr lang="he-IL" sz="4000" dirty="0" smtClean="0"/>
              <a:t> </a:t>
            </a:r>
            <a:r>
              <a:rPr lang="he-IL" sz="4000" dirty="0" err="1"/>
              <a:t>הִתְחוֹלְלוּ</a:t>
            </a:r>
            <a:r>
              <a:rPr lang="he-IL" sz="4000" dirty="0"/>
              <a:t> רְעָמִים וְקוֹלוֹת </a:t>
            </a:r>
            <a:r>
              <a:rPr lang="he-IL" sz="4000" dirty="0" err="1"/>
              <a:t>וּבְרָקִים</a:t>
            </a:r>
            <a:r>
              <a:rPr lang="he-IL" sz="4000" dirty="0"/>
              <a:t> </a:t>
            </a:r>
            <a:r>
              <a:rPr lang="he-IL" sz="4000" dirty="0" err="1"/>
              <a:t>וּרְעִידוֹת</a:t>
            </a:r>
            <a:r>
              <a:rPr lang="he-IL" sz="4000" dirty="0"/>
              <a:t> אֲדָמָה. </a:t>
            </a:r>
          </a:p>
        </p:txBody>
      </p:sp>
    </p:spTree>
    <p:extLst>
      <p:ext uri="{BB962C8B-B14F-4D97-AF65-F5344CB8AC3E}">
        <p14:creationId xmlns:p14="http://schemas.microsoft.com/office/powerpoint/2010/main" val="6841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מלכים א' י"ט (19) 8-13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e-IL" sz="4000" dirty="0" smtClean="0"/>
              <a:t>‏ "</a:t>
            </a:r>
            <a:r>
              <a:rPr lang="he-IL" sz="4000" dirty="0" err="1"/>
              <a:t>ויָּ֖קָם</a:t>
            </a:r>
            <a:r>
              <a:rPr lang="he-IL" sz="4000" dirty="0"/>
              <a:t> </a:t>
            </a:r>
            <a:r>
              <a:rPr lang="he-IL" sz="4000" dirty="0" err="1"/>
              <a:t>וַיֹּ֣אכַל</a:t>
            </a:r>
            <a:r>
              <a:rPr lang="he-IL" sz="4000" dirty="0"/>
              <a:t> </a:t>
            </a:r>
            <a:r>
              <a:rPr lang="he-IL" sz="4000" dirty="0" err="1"/>
              <a:t>וַיִּשְׁתֶּ֑ה</a:t>
            </a:r>
            <a:r>
              <a:rPr lang="he-IL" sz="4000" dirty="0"/>
              <a:t> </a:t>
            </a:r>
            <a:r>
              <a:rPr lang="he-IL" sz="4000" dirty="0" err="1"/>
              <a:t>וַיֵּ֜לֶך</a:t>
            </a:r>
            <a:r>
              <a:rPr lang="he-IL" sz="4000" dirty="0"/>
              <a:t>ְ </a:t>
            </a:r>
            <a:r>
              <a:rPr lang="he-IL" sz="4000" dirty="0" err="1"/>
              <a:t>בְּכֹ֣ח</a:t>
            </a:r>
            <a:r>
              <a:rPr lang="he-IL" sz="4000" dirty="0"/>
              <a:t>ַ </a:t>
            </a:r>
            <a:r>
              <a:rPr lang="he-IL" sz="4000" dirty="0" smtClean="0"/>
              <a:t>הָאֲכִילָ֣ה </a:t>
            </a:r>
            <a:r>
              <a:rPr lang="he-IL" sz="4000" dirty="0"/>
              <a:t>הַהִ֗יא </a:t>
            </a:r>
            <a:r>
              <a:rPr lang="he-IL" sz="4000" dirty="0" err="1"/>
              <a:t>אַרְבָּעִ֥ים</a:t>
            </a:r>
            <a:r>
              <a:rPr lang="he-IL" sz="4000" dirty="0"/>
              <a:t> יוֹם֙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וְאַרְבָּעִ֣ים</a:t>
            </a:r>
            <a:r>
              <a:rPr lang="he-IL" sz="4000" dirty="0" smtClean="0"/>
              <a:t> </a:t>
            </a:r>
            <a:r>
              <a:rPr lang="he-IL" sz="4000" dirty="0"/>
              <a:t>לַ֔יְלָה עַ֛ד הַ֥ר </a:t>
            </a:r>
            <a:r>
              <a:rPr lang="he-IL" sz="4000" dirty="0" err="1"/>
              <a:t>הָאֱלֹהִ֖ים</a:t>
            </a:r>
            <a:r>
              <a:rPr lang="he-IL" sz="4000" dirty="0"/>
              <a:t> חֹרֵֽב׃ </a:t>
            </a:r>
            <a:r>
              <a:rPr lang="he-IL" sz="4000" b="1" dirty="0"/>
              <a:t>‎</a:t>
            </a:r>
            <a:r>
              <a:rPr lang="en-US" sz="4300" b="1" baseline="30000" dirty="0"/>
              <a:t>9</a:t>
            </a:r>
            <a:r>
              <a:rPr lang="he-IL" sz="4300" b="1" dirty="0"/>
              <a:t>‏</a:t>
            </a:r>
            <a:r>
              <a:rPr lang="he-IL" sz="4000" dirty="0"/>
              <a:t> </a:t>
            </a:r>
            <a:r>
              <a:rPr lang="he-IL" sz="4000" dirty="0" err="1"/>
              <a:t>וַיָּבֹא־שָׁ֥ם</a:t>
            </a:r>
            <a:r>
              <a:rPr lang="he-IL" sz="4000" dirty="0"/>
              <a:t> </a:t>
            </a:r>
            <a:r>
              <a:rPr lang="he-IL" sz="4000" dirty="0" err="1" smtClean="0"/>
              <a:t>אֶל־הַמְּעָרָ֖ה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/>
              <a:t>וַיָּ֣לֶן</a:t>
            </a:r>
            <a:r>
              <a:rPr lang="he-IL" sz="4000" dirty="0"/>
              <a:t> </a:t>
            </a:r>
            <a:r>
              <a:rPr lang="he-IL" sz="4000" dirty="0" err="1"/>
              <a:t>שָׁ֑ם</a:t>
            </a:r>
            <a:r>
              <a:rPr lang="he-IL" sz="4000" dirty="0"/>
              <a:t> </a:t>
            </a:r>
            <a:r>
              <a:rPr lang="he-IL" sz="4000" dirty="0" err="1"/>
              <a:t>וְהִנֵּ֤ה</a:t>
            </a:r>
            <a:r>
              <a:rPr lang="he-IL" sz="4000" dirty="0"/>
              <a:t> </a:t>
            </a:r>
            <a:r>
              <a:rPr lang="he-IL" sz="4000" dirty="0" err="1"/>
              <a:t>דְבַר־יְהוָה</a:t>
            </a:r>
            <a:r>
              <a:rPr lang="he-IL" sz="4000" dirty="0"/>
              <a:t>֙ אֵלָ֔יו </a:t>
            </a:r>
            <a:r>
              <a:rPr lang="he-IL" sz="4000" dirty="0" err="1"/>
              <a:t>וַיֹּ֣אמֶר</a:t>
            </a:r>
            <a:r>
              <a:rPr lang="he-IL" sz="4000" dirty="0"/>
              <a:t> ל֔וֹ </a:t>
            </a:r>
            <a:r>
              <a:rPr lang="he-IL" sz="4000" dirty="0" err="1"/>
              <a:t>מַה־לְּך</a:t>
            </a:r>
            <a:r>
              <a:rPr lang="he-IL" sz="4000" dirty="0"/>
              <a:t>ָ֥ פֹ֖ה </a:t>
            </a:r>
            <a:r>
              <a:rPr lang="he-IL" sz="4000" dirty="0" err="1"/>
              <a:t>אֵלִיָּֽהוּ</a:t>
            </a:r>
            <a:r>
              <a:rPr lang="he-IL" sz="4000" dirty="0" smtClean="0"/>
              <a:t>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300" b="1" baseline="30000" dirty="0"/>
              <a:t>‎</a:t>
            </a:r>
            <a:r>
              <a:rPr lang="en-US" sz="4300" b="1" baseline="30000" dirty="0"/>
              <a:t>10</a:t>
            </a:r>
            <a:r>
              <a:rPr lang="he-IL" sz="4000" dirty="0"/>
              <a:t>‏ </a:t>
            </a:r>
            <a:r>
              <a:rPr lang="he-IL" sz="4000" dirty="0" err="1" smtClean="0"/>
              <a:t>וַיֹּאמֶר</a:t>
            </a:r>
            <a:r>
              <a:rPr lang="he-IL" sz="4000" dirty="0" smtClean="0"/>
              <a:t>֩ </a:t>
            </a:r>
            <a:r>
              <a:rPr lang="he-IL" sz="4000" dirty="0" err="1"/>
              <a:t>קַנֹּ֨א</a:t>
            </a:r>
            <a:r>
              <a:rPr lang="he-IL" sz="4000" dirty="0"/>
              <a:t> </a:t>
            </a:r>
            <a:r>
              <a:rPr lang="he-IL" sz="4000" dirty="0" err="1"/>
              <a:t>קִנֵּ֜אתִי</a:t>
            </a:r>
            <a:r>
              <a:rPr lang="he-IL" sz="4000" dirty="0"/>
              <a:t> לַיהוָ֣ה ׀ </a:t>
            </a:r>
            <a:r>
              <a:rPr lang="he-IL" sz="4000" dirty="0" err="1"/>
              <a:t>אֱלֹהֵ֣י</a:t>
            </a:r>
            <a:r>
              <a:rPr lang="he-IL" sz="4000" dirty="0"/>
              <a:t> צְבָא֗וֹת </a:t>
            </a:r>
            <a:r>
              <a:rPr lang="he-IL" sz="4000" dirty="0" err="1"/>
              <a:t>כִּֽי־עָזְב֤וּ</a:t>
            </a:r>
            <a:r>
              <a:rPr lang="he-IL" sz="4000" dirty="0"/>
              <a:t> בְרִֽיתְךָ֙ </a:t>
            </a:r>
            <a:r>
              <a:rPr lang="he-IL" sz="4000" dirty="0" err="1"/>
              <a:t>בְּנֵ֣י</a:t>
            </a:r>
            <a:r>
              <a:rPr lang="he-IL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יִשְׂרָאֵ֔ל</a:t>
            </a:r>
            <a:r>
              <a:rPr lang="he-IL" sz="4000" dirty="0" smtClean="0"/>
              <a:t> </a:t>
            </a:r>
            <a:r>
              <a:rPr lang="he-IL" sz="4000" dirty="0" err="1"/>
              <a:t>אֶת־מִזְבְּחֹתֶ֣יך</a:t>
            </a:r>
            <a:r>
              <a:rPr lang="he-IL" sz="4000" dirty="0"/>
              <a:t>ָ </a:t>
            </a:r>
            <a:r>
              <a:rPr lang="he-IL" sz="4000" dirty="0" err="1"/>
              <a:t>הָרָ֔סוּ</a:t>
            </a:r>
            <a:r>
              <a:rPr lang="he-IL" sz="4000" dirty="0"/>
              <a:t> </a:t>
            </a:r>
            <a:r>
              <a:rPr lang="he-IL" sz="4000" dirty="0" err="1"/>
              <a:t>וְאֶת־נְבִיאֶ֖יך</a:t>
            </a:r>
            <a:r>
              <a:rPr lang="he-IL" sz="4000" dirty="0"/>
              <a:t>ָ </a:t>
            </a:r>
            <a:r>
              <a:rPr lang="he-IL" sz="4000" dirty="0" err="1"/>
              <a:t>הָרְג֣וּ</a:t>
            </a:r>
            <a:r>
              <a:rPr lang="he-IL" sz="4000" dirty="0"/>
              <a:t> בֶחָ֑רֶב </a:t>
            </a:r>
            <a:r>
              <a:rPr lang="he-IL" sz="4000" dirty="0" err="1"/>
              <a:t>וָֽאִוָּתֵ֤ר</a:t>
            </a:r>
            <a:r>
              <a:rPr lang="he-IL" sz="4000" dirty="0"/>
              <a:t> אֲנִי֙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לְבַדִּ֔י</a:t>
            </a:r>
            <a:r>
              <a:rPr lang="he-IL" sz="4000" dirty="0" smtClean="0"/>
              <a:t> </a:t>
            </a:r>
            <a:r>
              <a:rPr lang="he-IL" sz="4000" dirty="0" err="1"/>
              <a:t>וַיְבַקְשׁ֥וּ</a:t>
            </a:r>
            <a:r>
              <a:rPr lang="he-IL" sz="4000" dirty="0"/>
              <a:t> </a:t>
            </a:r>
            <a:r>
              <a:rPr lang="he-IL" sz="4000" dirty="0" err="1"/>
              <a:t>אֶת־נַפְשִׁ֖י</a:t>
            </a:r>
            <a:r>
              <a:rPr lang="he-IL" sz="4000" dirty="0"/>
              <a:t> </a:t>
            </a:r>
            <a:r>
              <a:rPr lang="he-IL" sz="4000" dirty="0" err="1"/>
              <a:t>לְקַחְתָּֽהּ</a:t>
            </a:r>
            <a:r>
              <a:rPr lang="he-IL" sz="4000" dirty="0"/>
              <a:t>׃ </a:t>
            </a:r>
            <a:r>
              <a:rPr lang="he-IL" sz="4000" b="1" dirty="0"/>
              <a:t>‎</a:t>
            </a:r>
            <a:r>
              <a:rPr lang="en-US" sz="4300" b="1" baseline="30000" dirty="0"/>
              <a:t>11</a:t>
            </a:r>
            <a:r>
              <a:rPr lang="he-IL" sz="4000" dirty="0"/>
              <a:t>‏ </a:t>
            </a:r>
            <a:r>
              <a:rPr lang="he-IL" sz="4000" dirty="0" err="1"/>
              <a:t>וַיֹּ֗אמֶר</a:t>
            </a:r>
            <a:r>
              <a:rPr lang="he-IL" sz="4000" dirty="0"/>
              <a:t> צֵ֣א </a:t>
            </a:r>
            <a:r>
              <a:rPr lang="he-IL" sz="4000" dirty="0" err="1"/>
              <a:t>וְעָמַדְתּ</a:t>
            </a:r>
            <a:r>
              <a:rPr lang="he-IL" sz="4000" dirty="0"/>
              <a:t>ָ֣ בָהָר֮ לִפְנֵ֣י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יְהוָה֒ </a:t>
            </a:r>
            <a:r>
              <a:rPr lang="he-IL" sz="4000" dirty="0" err="1"/>
              <a:t>וְהִנֵּ֧ה</a:t>
            </a:r>
            <a:r>
              <a:rPr lang="he-IL" sz="4000" dirty="0"/>
              <a:t> יְהוָ֣ה עֹבֵ֗ר </a:t>
            </a:r>
            <a:r>
              <a:rPr lang="he-IL" sz="4000" dirty="0" err="1"/>
              <a:t>וְר֣וּח</a:t>
            </a:r>
            <a:r>
              <a:rPr lang="he-IL" sz="4000" dirty="0"/>
              <a:t>ַ </a:t>
            </a:r>
            <a:r>
              <a:rPr lang="he-IL" sz="4000" dirty="0" err="1"/>
              <a:t>גְּדוֹלָ֡ה</a:t>
            </a:r>
            <a:r>
              <a:rPr lang="he-IL" sz="4000" dirty="0"/>
              <a:t> וְחָזָ֞ק מְפָרֵק֩ הָרִ֨ים </a:t>
            </a:r>
            <a:r>
              <a:rPr lang="he-IL" sz="4000" dirty="0" err="1"/>
              <a:t>וּמְשַׁבֵּ֤ר</a:t>
            </a:r>
            <a:r>
              <a:rPr lang="he-IL" sz="4000" dirty="0"/>
              <a:t> סְלָעִים֙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לִפְנֵ֣י </a:t>
            </a:r>
            <a:r>
              <a:rPr lang="he-IL" sz="4000" dirty="0"/>
              <a:t>יְהוָ֔ה לֹ֥א </a:t>
            </a:r>
            <a:r>
              <a:rPr lang="he-IL" sz="4000" dirty="0" err="1"/>
              <a:t>בָר֖וּח</a:t>
            </a:r>
            <a:r>
              <a:rPr lang="he-IL" sz="4000" dirty="0"/>
              <a:t>ַ יְהוָ֑ה </a:t>
            </a:r>
            <a:r>
              <a:rPr lang="he-IL" sz="4000" dirty="0" err="1"/>
              <a:t>וְאַחַ֤ר</a:t>
            </a:r>
            <a:r>
              <a:rPr lang="he-IL" sz="4000" dirty="0"/>
              <a:t> </a:t>
            </a:r>
            <a:r>
              <a:rPr lang="he-IL" sz="4000" dirty="0" err="1"/>
              <a:t>הָר֨וּח</a:t>
            </a:r>
            <a:r>
              <a:rPr lang="he-IL" sz="4000" dirty="0"/>
              <a:t>ַ </a:t>
            </a:r>
            <a:r>
              <a:rPr lang="he-IL" sz="4000" dirty="0" err="1"/>
              <a:t>רַ֔עַשׁ</a:t>
            </a:r>
            <a:r>
              <a:rPr lang="he-IL" sz="4000" dirty="0"/>
              <a:t> לֹ֥א </a:t>
            </a:r>
            <a:r>
              <a:rPr lang="he-IL" sz="4000" dirty="0" err="1"/>
              <a:t>בָרַ֖עַשׁ</a:t>
            </a:r>
            <a:r>
              <a:rPr lang="he-IL" sz="4000" dirty="0"/>
              <a:t> יְהוָֽה</a:t>
            </a:r>
            <a:r>
              <a:rPr lang="he-IL" sz="4000" dirty="0" smtClean="0"/>
              <a:t>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b="1" dirty="0"/>
              <a:t>‎</a:t>
            </a:r>
            <a:r>
              <a:rPr lang="en-US" sz="4300" b="1" baseline="30000" dirty="0"/>
              <a:t>12</a:t>
            </a:r>
            <a:r>
              <a:rPr lang="he-IL" sz="4000" dirty="0"/>
              <a:t>‏ </a:t>
            </a:r>
            <a:r>
              <a:rPr lang="he-IL" sz="4000" dirty="0" err="1" smtClean="0"/>
              <a:t>וְאַחַ֤ר</a:t>
            </a:r>
            <a:r>
              <a:rPr lang="he-IL" sz="4000" dirty="0" smtClean="0"/>
              <a:t> </a:t>
            </a:r>
            <a:r>
              <a:rPr lang="he-IL" sz="4000" dirty="0" err="1"/>
              <a:t>הָרַ֙עַשׁ</a:t>
            </a:r>
            <a:r>
              <a:rPr lang="he-IL" sz="4000" dirty="0"/>
              <a:t>֙ </a:t>
            </a:r>
            <a:r>
              <a:rPr lang="he-IL" sz="4000" dirty="0" err="1"/>
              <a:t>אֵ֔שׁ</a:t>
            </a:r>
            <a:r>
              <a:rPr lang="he-IL" sz="4000" dirty="0"/>
              <a:t> לֹ֥א </a:t>
            </a:r>
            <a:r>
              <a:rPr lang="he-IL" sz="4000" dirty="0" err="1"/>
              <a:t>בָאֵ֖שׁ</a:t>
            </a:r>
            <a:r>
              <a:rPr lang="he-IL" sz="4000" dirty="0"/>
              <a:t> יְהוָ֑ה </a:t>
            </a:r>
            <a:r>
              <a:rPr lang="he-IL" sz="4000" dirty="0" err="1"/>
              <a:t>וְאַחַ֣ר</a:t>
            </a:r>
            <a:r>
              <a:rPr lang="he-IL" sz="4000" dirty="0"/>
              <a:t> </a:t>
            </a:r>
            <a:r>
              <a:rPr lang="he-IL" sz="4000" dirty="0" err="1"/>
              <a:t>הָאֵ֔שׁ</a:t>
            </a:r>
            <a:r>
              <a:rPr lang="he-IL" sz="4000" dirty="0"/>
              <a:t> ק֖וֹל </a:t>
            </a:r>
            <a:r>
              <a:rPr lang="he-IL" sz="4000" dirty="0" err="1"/>
              <a:t>דְּמָמָ֥ה</a:t>
            </a:r>
            <a:r>
              <a:rPr lang="he-IL" sz="4000" dirty="0"/>
              <a:t> </a:t>
            </a:r>
            <a:r>
              <a:rPr lang="he-IL" sz="4000" dirty="0" err="1"/>
              <a:t>דַקָּֽה</a:t>
            </a:r>
            <a:r>
              <a:rPr lang="he-IL" sz="4000" dirty="0" smtClean="0"/>
              <a:t>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300" b="1" baseline="30000" dirty="0"/>
              <a:t>‎</a:t>
            </a:r>
            <a:r>
              <a:rPr lang="en-US" sz="4300" b="1" baseline="30000" dirty="0"/>
              <a:t>13</a:t>
            </a:r>
            <a:r>
              <a:rPr lang="he-IL" sz="4000" dirty="0"/>
              <a:t>‏ וַיְהִ֣י ׀ </a:t>
            </a:r>
            <a:r>
              <a:rPr lang="he-IL" sz="4000" dirty="0" err="1"/>
              <a:t>כִּשְׁמֹ֣ע</a:t>
            </a:r>
            <a:r>
              <a:rPr lang="he-IL" sz="4000" dirty="0"/>
              <a:t>ַ </a:t>
            </a:r>
            <a:r>
              <a:rPr lang="he-IL" sz="4000" dirty="0" err="1"/>
              <a:t>אֵלִיָּ֗הוּ</a:t>
            </a:r>
            <a:r>
              <a:rPr lang="he-IL" sz="4000" dirty="0"/>
              <a:t> </a:t>
            </a:r>
            <a:r>
              <a:rPr lang="he-IL" sz="4000" dirty="0" err="1"/>
              <a:t>וַיָּ֤לֶט</a:t>
            </a:r>
            <a:r>
              <a:rPr lang="he-IL" sz="4000" dirty="0"/>
              <a:t> </a:t>
            </a:r>
            <a:r>
              <a:rPr lang="he-IL" sz="4000" dirty="0" err="1"/>
              <a:t>פָּנָיו</a:t>
            </a:r>
            <a:r>
              <a:rPr lang="he-IL" sz="4000" dirty="0"/>
              <a:t>֙ </a:t>
            </a:r>
            <a:r>
              <a:rPr lang="he-IL" sz="4000" dirty="0" err="1"/>
              <a:t>בְּאַדַּרְתּ֔ו</a:t>
            </a:r>
            <a:r>
              <a:rPr lang="he-IL" sz="4000" dirty="0"/>
              <a:t>ֹ </a:t>
            </a:r>
            <a:r>
              <a:rPr lang="he-IL" sz="4000" dirty="0" err="1"/>
              <a:t>וַיֵּצֵ֕א</a:t>
            </a:r>
            <a:r>
              <a:rPr lang="he-IL" sz="4000" dirty="0"/>
              <a:t> </a:t>
            </a:r>
            <a:r>
              <a:rPr lang="he-IL" sz="4000" dirty="0" err="1"/>
              <a:t>וַֽיַּעֲמֹ֖ד</a:t>
            </a:r>
            <a:r>
              <a:rPr lang="he-IL" sz="4000" dirty="0"/>
              <a:t> </a:t>
            </a:r>
            <a:r>
              <a:rPr lang="he-IL" sz="4000" dirty="0" err="1"/>
              <a:t>פֶּ֣תַח</a:t>
            </a:r>
            <a:r>
              <a:rPr lang="he-IL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</a:t>
            </a:r>
            <a:r>
              <a:rPr lang="he-IL" sz="4000" dirty="0" err="1" smtClean="0"/>
              <a:t>הַמְּעָרָ֑ה</a:t>
            </a:r>
            <a:r>
              <a:rPr lang="he-IL" sz="4000" dirty="0" smtClean="0"/>
              <a:t> </a:t>
            </a:r>
            <a:r>
              <a:rPr lang="he-IL" sz="4000" dirty="0" err="1"/>
              <a:t>וְהִנֵּ֤ה</a:t>
            </a:r>
            <a:r>
              <a:rPr lang="he-IL" sz="4000" dirty="0"/>
              <a:t> אֵלָיו֙ ק֔וֹל </a:t>
            </a:r>
            <a:r>
              <a:rPr lang="he-IL" sz="4000" dirty="0" err="1"/>
              <a:t>וַיֹּ֕אמֶר</a:t>
            </a:r>
            <a:r>
              <a:rPr lang="he-IL" sz="4000" dirty="0"/>
              <a:t> </a:t>
            </a:r>
            <a:r>
              <a:rPr lang="he-IL" sz="4000" dirty="0" err="1"/>
              <a:t>מַה־לְּך</a:t>
            </a:r>
            <a:r>
              <a:rPr lang="he-IL" sz="4000" dirty="0"/>
              <a:t>ָ֥ פֹ֖ה </a:t>
            </a:r>
            <a:r>
              <a:rPr lang="he-IL" sz="4000" dirty="0" err="1"/>
              <a:t>אֵלִיָּֽהוּ</a:t>
            </a:r>
            <a:r>
              <a:rPr lang="he-IL" sz="4000" dirty="0"/>
              <a:t>׃"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6128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מלכים א' י"ט (19) 8-13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 אלוהים </a:t>
            </a:r>
            <a:r>
              <a:rPr lang="he-IL" sz="4000" dirty="0"/>
              <a:t>מתגלה כאן לאליהו </a:t>
            </a:r>
            <a:endParaRPr lang="he-IL" sz="4000" dirty="0" smtClean="0"/>
          </a:p>
          <a:p>
            <a:r>
              <a:rPr lang="he-IL" sz="4000" dirty="0" smtClean="0"/>
              <a:t>לא </a:t>
            </a:r>
            <a:r>
              <a:rPr lang="he-IL" sz="4000" dirty="0"/>
              <a:t>ברוח החזקה, </a:t>
            </a:r>
            <a:endParaRPr lang="he-IL" sz="4000" dirty="0" smtClean="0"/>
          </a:p>
          <a:p>
            <a:r>
              <a:rPr lang="he-IL" sz="4000" dirty="0" smtClean="0"/>
              <a:t>לא </a:t>
            </a:r>
            <a:r>
              <a:rPr lang="he-IL" sz="4000" dirty="0"/>
              <a:t>ברעש, </a:t>
            </a:r>
            <a:endParaRPr lang="he-IL" sz="4000" dirty="0" smtClean="0"/>
          </a:p>
          <a:p>
            <a:r>
              <a:rPr lang="he-IL" sz="4000" dirty="0" smtClean="0"/>
              <a:t>לא </a:t>
            </a:r>
            <a:r>
              <a:rPr lang="he-IL" sz="4000" dirty="0"/>
              <a:t>באש, </a:t>
            </a:r>
            <a:endParaRPr lang="he-IL" sz="4000" dirty="0" smtClean="0"/>
          </a:p>
          <a:p>
            <a:r>
              <a:rPr lang="he-IL" sz="4000" dirty="0" smtClean="0"/>
              <a:t>אלא </a:t>
            </a:r>
            <a:r>
              <a:rPr lang="he-IL" sz="4000" dirty="0"/>
              <a:t>בקול דממה דקה.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8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החותם השביעי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endParaRPr lang="he-IL" sz="4000" dirty="0" smtClean="0"/>
          </a:p>
          <a:p>
            <a:endParaRPr lang="he-IL" sz="40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28" y="1105495"/>
            <a:ext cx="3958572" cy="5170884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839" y="1851024"/>
            <a:ext cx="1743075" cy="2619375"/>
          </a:xfrm>
          <a:prstGeom prst="rect">
            <a:avLst/>
          </a:prstGeom>
        </p:spPr>
      </p:pic>
      <p:sp>
        <p:nvSpPr>
          <p:cNvPr id="6" name="מלבן מעוגל 5"/>
          <p:cNvSpPr/>
          <p:nvPr/>
        </p:nvSpPr>
        <p:spPr>
          <a:xfrm>
            <a:off x="3048000" y="1105495"/>
            <a:ext cx="4178300" cy="3759201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sz="4000" dirty="0" smtClean="0"/>
              <a:t>מלאך עומד ליד מזבח הזהב</a:t>
            </a:r>
          </a:p>
          <a:p>
            <a:pPr algn="ctr"/>
            <a:r>
              <a:rPr lang="he-IL" sz="4000" dirty="0" smtClean="0"/>
              <a:t>ובידו מחתה מזהב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261345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הקטורת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תהילים קמ"א (141) 2 </a:t>
            </a:r>
          </a:p>
          <a:p>
            <a:pPr marL="0" indent="0">
              <a:buNone/>
            </a:pPr>
            <a:r>
              <a:rPr lang="he-IL" sz="4000" dirty="0" smtClean="0"/>
              <a:t>"</a:t>
            </a:r>
            <a:r>
              <a:rPr lang="he-IL" sz="4000" dirty="0" err="1"/>
              <a:t>תִּכּ֤וֹן</a:t>
            </a:r>
            <a:r>
              <a:rPr lang="he-IL" sz="4000" dirty="0"/>
              <a:t> </a:t>
            </a:r>
            <a:r>
              <a:rPr lang="he-IL" sz="4000" dirty="0" err="1"/>
              <a:t>תְּפִלָּתִ֣י</a:t>
            </a:r>
            <a:r>
              <a:rPr lang="he-IL" sz="4000" dirty="0"/>
              <a:t> </a:t>
            </a:r>
            <a:r>
              <a:rPr lang="he-IL" sz="4000" dirty="0" err="1"/>
              <a:t>קְטֹ֣רֶת</a:t>
            </a:r>
            <a:r>
              <a:rPr lang="he-IL" sz="4000" dirty="0"/>
              <a:t> לְפָנֶ֑יךָ" </a:t>
            </a:r>
            <a:endParaRPr lang="he-IL" sz="4000" dirty="0" smtClean="0"/>
          </a:p>
          <a:p>
            <a:pPr marL="0" indent="0">
              <a:buNone/>
            </a:pPr>
            <a:r>
              <a:rPr lang="he-IL" sz="4000" dirty="0" smtClean="0"/>
              <a:t> תפילות </a:t>
            </a:r>
            <a:r>
              <a:rPr lang="he-IL" sz="4000" dirty="0"/>
              <a:t>הקדושים מיוצגות כאן כקטורת,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שמעלה </a:t>
            </a:r>
            <a:r>
              <a:rPr lang="he-IL" sz="4000" dirty="0"/>
              <a:t>ריח ניחוח לה</a:t>
            </a:r>
            <a:r>
              <a:rPr lang="he-IL" sz="4000" dirty="0" smtClean="0"/>
              <a:t>'.</a:t>
            </a:r>
          </a:p>
          <a:p>
            <a:pPr marL="0" indent="0">
              <a:buNone/>
            </a:pPr>
            <a:r>
              <a:rPr lang="he-IL" sz="4000" dirty="0"/>
              <a:t> מלאכי ג</a:t>
            </a:r>
            <a:r>
              <a:rPr lang="he-IL" sz="4000" dirty="0" smtClean="0"/>
              <a:t>' (3) </a:t>
            </a:r>
            <a:r>
              <a:rPr lang="he-IL" sz="4000" dirty="0"/>
              <a:t>16 </a:t>
            </a:r>
            <a:endParaRPr lang="en-US" sz="4000" dirty="0"/>
          </a:p>
          <a:p>
            <a:pPr marL="0" indent="0">
              <a:buNone/>
            </a:pPr>
            <a:r>
              <a:rPr lang="he-IL" sz="4000" dirty="0" smtClean="0"/>
              <a:t> "</a:t>
            </a:r>
            <a:r>
              <a:rPr lang="he-IL" sz="4000" dirty="0" err="1"/>
              <a:t>אָ֧ז</a:t>
            </a:r>
            <a:r>
              <a:rPr lang="he-IL" sz="4000" dirty="0"/>
              <a:t> </a:t>
            </a:r>
            <a:r>
              <a:rPr lang="he-IL" sz="4000" dirty="0" err="1"/>
              <a:t>נִדְבְּר֛וּ</a:t>
            </a:r>
            <a:r>
              <a:rPr lang="he-IL" sz="4000" dirty="0"/>
              <a:t> יִרְאֵ֥י יְהוָ֖ה </a:t>
            </a:r>
            <a:r>
              <a:rPr lang="he-IL" sz="4000" dirty="0" err="1"/>
              <a:t>אִ֣ישׁ</a:t>
            </a:r>
            <a:r>
              <a:rPr lang="he-IL" sz="4000" dirty="0"/>
              <a:t> </a:t>
            </a:r>
            <a:r>
              <a:rPr lang="he-IL" sz="4000" dirty="0" err="1"/>
              <a:t>אֶת־רֵעֵ֑הוּ</a:t>
            </a:r>
            <a:r>
              <a:rPr lang="he-IL" sz="4000" dirty="0"/>
              <a:t> </a:t>
            </a:r>
            <a:r>
              <a:rPr lang="he-IL" sz="4000" dirty="0" err="1"/>
              <a:t>וַיַּקְשֵׁ֤ב</a:t>
            </a:r>
            <a:r>
              <a:rPr lang="he-IL" sz="4000" dirty="0"/>
              <a:t> יְהוָה֙ </a:t>
            </a:r>
            <a:r>
              <a:rPr lang="he-IL" sz="4000" dirty="0" err="1"/>
              <a:t>וַיִּשְׁמָ֔ע</a:t>
            </a:r>
            <a:r>
              <a:rPr lang="he-IL" sz="4000" dirty="0" smtClean="0"/>
              <a:t>" 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35490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txBody>
          <a:bodyPr>
            <a:normAutofit/>
          </a:bodyPr>
          <a:lstStyle/>
          <a:p>
            <a:pPr algn="ctr"/>
            <a:r>
              <a:rPr lang="he-IL" sz="6000" dirty="0" smtClean="0"/>
              <a:t>הקטורת כתפילה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206500"/>
            <a:ext cx="12192000" cy="565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e-IL" sz="4000" dirty="0" smtClean="0"/>
              <a:t> תפילה היא אחד </a:t>
            </a:r>
            <a:r>
              <a:rPr lang="he-IL" sz="4000" dirty="0"/>
              <a:t>מארבע הדברים </a:t>
            </a:r>
            <a:r>
              <a:rPr lang="he-IL" sz="4000" dirty="0" smtClean="0"/>
              <a:t>שמוזכרים </a:t>
            </a:r>
            <a:r>
              <a:rPr lang="he-IL" sz="4000" dirty="0"/>
              <a:t>לנו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שהמאמינים </a:t>
            </a:r>
            <a:r>
              <a:rPr lang="he-IL" sz="4000" dirty="0"/>
              <a:t>הראשונים </a:t>
            </a:r>
            <a:r>
              <a:rPr lang="he-IL" sz="4000" dirty="0" smtClean="0"/>
              <a:t> בישוע עשו.</a:t>
            </a:r>
          </a:p>
          <a:p>
            <a:pPr marL="0" indent="0">
              <a:buNone/>
            </a:pPr>
            <a:r>
              <a:rPr lang="he-IL" sz="4000" dirty="0"/>
              <a:t> </a:t>
            </a:r>
            <a:r>
              <a:rPr lang="he-IL" sz="4000" dirty="0" smtClean="0"/>
              <a:t>מעה"ש </a:t>
            </a:r>
            <a:r>
              <a:rPr lang="he-IL" sz="4000" dirty="0"/>
              <a:t>ב' 42</a:t>
            </a:r>
            <a:endParaRPr lang="en-US" sz="4000" dirty="0"/>
          </a:p>
          <a:p>
            <a:pPr marL="0" indent="0">
              <a:buNone/>
            </a:pPr>
            <a:r>
              <a:rPr lang="he-IL" sz="4000" dirty="0" smtClean="0"/>
              <a:t> "</a:t>
            </a:r>
            <a:r>
              <a:rPr lang="he-IL" sz="4000" dirty="0"/>
              <a:t>הֵם </a:t>
            </a:r>
            <a:r>
              <a:rPr lang="he-IL" sz="4000" dirty="0" err="1"/>
              <a:t>הָיוּ</a:t>
            </a:r>
            <a:r>
              <a:rPr lang="he-IL" sz="4000" dirty="0"/>
              <a:t> </a:t>
            </a:r>
            <a:r>
              <a:rPr lang="he-IL" sz="4000" dirty="0" err="1"/>
              <a:t>שׁוֹקְדִים</a:t>
            </a:r>
            <a:r>
              <a:rPr lang="he-IL" sz="4000" dirty="0"/>
              <a:t> עַל </a:t>
            </a:r>
            <a:r>
              <a:rPr lang="he-IL" sz="4000" dirty="0" err="1"/>
              <a:t>תּוֹרַת</a:t>
            </a:r>
            <a:r>
              <a:rPr lang="he-IL" sz="4000" dirty="0"/>
              <a:t> </a:t>
            </a:r>
            <a:r>
              <a:rPr lang="he-IL" sz="4000" dirty="0" err="1"/>
              <a:t>הַשְּׁלִיחִים</a:t>
            </a:r>
            <a:r>
              <a:rPr lang="he-IL" sz="4000" dirty="0"/>
              <a:t>, עַל </a:t>
            </a:r>
            <a:r>
              <a:rPr lang="he-IL" sz="4000" dirty="0" err="1"/>
              <a:t>הַהִתְחַבְּרוּת</a:t>
            </a:r>
            <a:r>
              <a:rPr lang="he-IL" sz="4000" dirty="0"/>
              <a:t>,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he-IL" sz="4000" dirty="0" smtClean="0"/>
              <a:t> עַל  </a:t>
            </a:r>
            <a:r>
              <a:rPr lang="he-IL" sz="4000" dirty="0" err="1" smtClean="0"/>
              <a:t>בְּצִיעַת</a:t>
            </a:r>
            <a:r>
              <a:rPr lang="he-IL" sz="4000" dirty="0" smtClean="0"/>
              <a:t> </a:t>
            </a:r>
            <a:r>
              <a:rPr lang="he-IL" sz="4000" dirty="0" err="1"/>
              <a:t>הַלֶּחֶם</a:t>
            </a:r>
            <a:r>
              <a:rPr lang="he-IL" sz="4000" dirty="0"/>
              <a:t> וְעַל </a:t>
            </a:r>
            <a:r>
              <a:rPr lang="he-IL" sz="4000" dirty="0" err="1"/>
              <a:t>הַתְּפִלּוֹת</a:t>
            </a:r>
            <a:r>
              <a:rPr lang="he-IL" sz="4000" dirty="0" smtClean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335542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297</Words>
  <Application>Microsoft Office PowerPoint</Application>
  <PresentationFormat>מסך רחב</PresentationFormat>
  <Paragraphs>70</Paragraphs>
  <Slides>17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ערכת נושא Office</vt:lpstr>
      <vt:lpstr>ההתגלות  ח' </vt:lpstr>
      <vt:lpstr>בהיכל</vt:lpstr>
      <vt:lpstr>מצגת של PowerPoint</vt:lpstr>
      <vt:lpstr>התגלות ח' 1-5</vt:lpstr>
      <vt:lpstr>מלכים א' י"ט (19) 8-13</vt:lpstr>
      <vt:lpstr>מלכים א' י"ט (19) 8-13</vt:lpstr>
      <vt:lpstr>החותם השביעי</vt:lpstr>
      <vt:lpstr>הקטורת</vt:lpstr>
      <vt:lpstr>הקטורת כתפילה</vt:lpstr>
      <vt:lpstr>הקטורת כתפילה</vt:lpstr>
      <vt:lpstr>שבעת השופרות</vt:lpstr>
      <vt:lpstr>שבעת השופרות</vt:lpstr>
      <vt:lpstr>שבעת השופרות</vt:lpstr>
      <vt:lpstr>שבעת השופרות</vt:lpstr>
      <vt:lpstr>שבעת השופרות</vt:lpstr>
      <vt:lpstr>פסוק 13</vt:lpstr>
      <vt:lpstr>לסיכום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ההתגלות  ח' </dc:title>
  <dc:creator>יוסי עובדיה</dc:creator>
  <cp:lastModifiedBy>ענבר</cp:lastModifiedBy>
  <cp:revision>20</cp:revision>
  <dcterms:created xsi:type="dcterms:W3CDTF">2021-04-21T17:20:57Z</dcterms:created>
  <dcterms:modified xsi:type="dcterms:W3CDTF">2021-05-04T07:08:34Z</dcterms:modified>
</cp:coreProperties>
</file>