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8" r:id="rId15"/>
    <p:sldId id="279" r:id="rId16"/>
    <p:sldId id="280" r:id="rId17"/>
    <p:sldId id="270" r:id="rId18"/>
    <p:sldId id="271" r:id="rId19"/>
    <p:sldId id="281" r:id="rId20"/>
    <p:sldId id="272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73" r:id="rId30"/>
    <p:sldId id="274" r:id="rId31"/>
    <p:sldId id="275" r:id="rId32"/>
    <p:sldId id="290" r:id="rId33"/>
    <p:sldId id="291" r:id="rId34"/>
    <p:sldId id="276" r:id="rId3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80C8-CC32-482F-9008-7E73D7703A8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A084-D7B1-4132-B6B1-93A7C43AB94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15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80C8-CC32-482F-9008-7E73D7703A8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A084-D7B1-4132-B6B1-93A7C43AB94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21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80C8-CC32-482F-9008-7E73D7703A8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A084-D7B1-4132-B6B1-93A7C43AB94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90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80C8-CC32-482F-9008-7E73D7703A8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A084-D7B1-4132-B6B1-93A7C43AB94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72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80C8-CC32-482F-9008-7E73D7703A8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A084-D7B1-4132-B6B1-93A7C43AB94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6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80C8-CC32-482F-9008-7E73D7703A8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A084-D7B1-4132-B6B1-93A7C43AB94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24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80C8-CC32-482F-9008-7E73D7703A8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A084-D7B1-4132-B6B1-93A7C43AB94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03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80C8-CC32-482F-9008-7E73D7703A8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A084-D7B1-4132-B6B1-93A7C43AB94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91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80C8-CC32-482F-9008-7E73D7703A8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A084-D7B1-4132-B6B1-93A7C43AB94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2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80C8-CC32-482F-9008-7E73D7703A8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A084-D7B1-4132-B6B1-93A7C43AB94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41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80C8-CC32-482F-9008-7E73D7703A8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A084-D7B1-4132-B6B1-93A7C43AB94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2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F80C8-CC32-482F-9008-7E73D7703A8B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כ"ג/אדר/תשפ"א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A084-D7B1-4132-B6B1-93A7C43AB94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75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0"/>
            <a:ext cx="3644900" cy="535940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ההתגלות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ג' 14-22</a:t>
            </a:r>
            <a:br>
              <a:rPr lang="he-IL" dirty="0" smtClean="0"/>
            </a:br>
            <a:r>
              <a:rPr lang="he-IL" dirty="0" smtClean="0"/>
              <a:t>המכתב לקהילת לאודיקאה.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368296" y="4597400"/>
            <a:ext cx="3136901" cy="1816100"/>
          </a:xfrm>
        </p:spPr>
        <p:txBody>
          <a:bodyPr>
            <a:noAutofit/>
          </a:bodyPr>
          <a:lstStyle/>
          <a:p>
            <a:r>
              <a:rPr lang="he-IL" sz="5400" dirty="0" smtClean="0"/>
              <a:t>הקהילה הפושרת</a:t>
            </a:r>
            <a:endParaRPr lang="he-IL" sz="5400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9" y="0"/>
            <a:ext cx="8079962" cy="5892800"/>
          </a:xfrm>
          <a:prstGeom prst="rect">
            <a:avLst/>
          </a:prstGeom>
        </p:spPr>
      </p:pic>
      <p:sp>
        <p:nvSpPr>
          <p:cNvPr id="4" name="מלבן מעוגל 3"/>
          <p:cNvSpPr/>
          <p:nvPr/>
        </p:nvSpPr>
        <p:spPr>
          <a:xfrm>
            <a:off x="444500" y="4673600"/>
            <a:ext cx="2933700" cy="1574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22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תאורו של ישוע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 fontScale="92500"/>
          </a:bodyPr>
          <a:lstStyle/>
          <a:p>
            <a:r>
              <a:rPr lang="he-IL" sz="4000" dirty="0"/>
              <a:t>אמן זה </a:t>
            </a:r>
            <a:r>
              <a:rPr lang="he-IL" sz="4000" dirty="0" smtClean="0"/>
              <a:t>אמת, יציב</a:t>
            </a:r>
            <a:r>
              <a:rPr lang="he-IL" sz="4000" dirty="0"/>
              <a:t>, ונכון.</a:t>
            </a:r>
            <a:endParaRPr lang="en-US" sz="4000" dirty="0"/>
          </a:p>
          <a:p>
            <a:r>
              <a:rPr lang="he-IL" sz="4000" dirty="0"/>
              <a:t>כאשר אנו אומרים אמן בסוף התפילה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אנו </a:t>
            </a:r>
            <a:r>
              <a:rPr lang="he-IL" sz="4000" dirty="0"/>
              <a:t>כמו אומרים כן אני מסכים עם מה שנאמר,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כן </a:t>
            </a:r>
            <a:r>
              <a:rPr lang="he-IL" sz="4000" dirty="0"/>
              <a:t>זה אמת וזה יתקיים.</a:t>
            </a:r>
            <a:endParaRPr lang="en-US" sz="4000" dirty="0"/>
          </a:p>
          <a:p>
            <a:r>
              <a:rPr lang="he-IL" sz="4000" dirty="0"/>
              <a:t>ירמיה כ"ח 6</a:t>
            </a:r>
            <a:endParaRPr lang="en-US" sz="4000" dirty="0"/>
          </a:p>
          <a:p>
            <a:r>
              <a:rPr lang="he-IL" sz="4000" dirty="0"/>
              <a:t>"</a:t>
            </a:r>
            <a:r>
              <a:rPr lang="he-IL" sz="4000" dirty="0" err="1"/>
              <a:t>וַיֹּ֙אמֶר</a:t>
            </a:r>
            <a:r>
              <a:rPr lang="he-IL" sz="4000" dirty="0"/>
              <a:t>֙ יִרְמְיָ֣ה </a:t>
            </a:r>
            <a:r>
              <a:rPr lang="he-IL" sz="4000" dirty="0" err="1"/>
              <a:t>הַנָּבִ֔יא</a:t>
            </a:r>
            <a:r>
              <a:rPr lang="he-IL" sz="4000" dirty="0"/>
              <a:t> </a:t>
            </a:r>
            <a:r>
              <a:rPr lang="he-IL" sz="4000" dirty="0" err="1"/>
              <a:t>אָמֵ֕ן</a:t>
            </a:r>
            <a:r>
              <a:rPr lang="he-IL" sz="4000" dirty="0"/>
              <a:t> </a:t>
            </a:r>
            <a:r>
              <a:rPr lang="he-IL" sz="4000" dirty="0" err="1"/>
              <a:t>כֵּ֖ן</a:t>
            </a:r>
            <a:r>
              <a:rPr lang="he-IL" sz="4000" dirty="0"/>
              <a:t> </a:t>
            </a:r>
            <a:r>
              <a:rPr lang="he-IL" sz="4000" dirty="0" err="1"/>
              <a:t>יַעֲשֶׂ֣ה</a:t>
            </a:r>
            <a:r>
              <a:rPr lang="he-IL" sz="4000" dirty="0"/>
              <a:t> יְהוָ֑ה </a:t>
            </a:r>
            <a:r>
              <a:rPr lang="he-IL" sz="4000" dirty="0" err="1"/>
              <a:t>יָקֵ֤ם</a:t>
            </a:r>
            <a:r>
              <a:rPr lang="he-IL" sz="4000" dirty="0"/>
              <a:t> יְהוָה֙ </a:t>
            </a:r>
            <a:r>
              <a:rPr lang="he-IL" sz="4000" dirty="0" err="1"/>
              <a:t>אֶת־דְּבָרֶ֔יך</a:t>
            </a:r>
            <a:r>
              <a:rPr lang="he-IL" sz="4000" dirty="0"/>
              <a:t>ָ</a:t>
            </a:r>
            <a:r>
              <a:rPr lang="he-IL" sz="4000" dirty="0" smtClean="0"/>
              <a:t>..."</a:t>
            </a:r>
          </a:p>
          <a:p>
            <a:r>
              <a:rPr lang="he-IL" sz="4000" dirty="0" smtClean="0"/>
              <a:t> אז </a:t>
            </a:r>
            <a:r>
              <a:rPr lang="he-IL" sz="4000" dirty="0"/>
              <a:t>ישוע הוא ה'אמן</a:t>
            </a:r>
            <a:r>
              <a:rPr lang="he-IL" sz="4000" dirty="0" smtClean="0"/>
              <a:t>', והוא </a:t>
            </a:r>
            <a:r>
              <a:rPr lang="he-IL" sz="4000" dirty="0"/>
              <a:t>גם ה'כן'</a:t>
            </a:r>
            <a:endParaRPr lang="en-US" sz="4000" dirty="0"/>
          </a:p>
          <a:p>
            <a:r>
              <a:rPr lang="he-IL" sz="4000" dirty="0"/>
              <a:t>הוא כן לכל הבטחות האלוהים,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והוא </a:t>
            </a:r>
            <a:r>
              <a:rPr lang="he-IL" sz="4000" dirty="0"/>
              <a:t>האמן שכל ההבטחות האלו אכן יתממשו.</a:t>
            </a:r>
            <a:endParaRPr lang="en-US" sz="4000" dirty="0"/>
          </a:p>
          <a:p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34300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תאורו של ישוע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 lnSpcReduction="10000"/>
          </a:bodyPr>
          <a:lstStyle/>
          <a:p>
            <a:r>
              <a:rPr lang="he-IL" sz="4000" dirty="0"/>
              <a:t>ישוע </a:t>
            </a:r>
            <a:r>
              <a:rPr lang="he-IL" sz="4000" dirty="0" smtClean="0"/>
              <a:t>אומר </a:t>
            </a:r>
            <a:r>
              <a:rPr lang="he-IL" sz="4000" dirty="0"/>
              <a:t>שהוא 'הראשית של הבריאה'</a:t>
            </a:r>
            <a:endParaRPr lang="en-US" sz="4000" dirty="0"/>
          </a:p>
          <a:p>
            <a:r>
              <a:rPr lang="he-IL" sz="4000" dirty="0"/>
              <a:t>אפשר להבין את </a:t>
            </a:r>
            <a:r>
              <a:rPr lang="he-IL" sz="4000" dirty="0" smtClean="0"/>
              <a:t>האמירה </a:t>
            </a:r>
            <a:r>
              <a:rPr lang="he-IL" sz="4000" dirty="0"/>
              <a:t>הזאת בשני צורות.</a:t>
            </a:r>
            <a:endParaRPr lang="en-US" sz="4000" dirty="0"/>
          </a:p>
          <a:p>
            <a:r>
              <a:rPr lang="he-IL" sz="4000" dirty="0"/>
              <a:t>מצד אחד אפשר להבין את זה שישוע הוא היצור הראשון שנברא, אך זה בפרוש לא כך.</a:t>
            </a:r>
            <a:endParaRPr lang="en-US" sz="4000" dirty="0"/>
          </a:p>
          <a:p>
            <a:r>
              <a:rPr lang="he-IL" sz="4000" dirty="0" smtClean="0"/>
              <a:t>מצד שני - ישוע </a:t>
            </a:r>
            <a:r>
              <a:rPr lang="he-IL" sz="4000" dirty="0"/>
              <a:t>הוא הראש, </a:t>
            </a:r>
            <a:r>
              <a:rPr lang="he-IL" sz="4000" dirty="0" smtClean="0"/>
              <a:t>המייסד</a:t>
            </a:r>
            <a:r>
              <a:rPr lang="he-IL" sz="4000" dirty="0"/>
              <a:t>, המקור של בריאת אלוהים, הוא אינו היצור הראשון שנברא, אלא הבורא בעצמו</a:t>
            </a:r>
            <a:r>
              <a:rPr lang="he-IL" sz="4000" dirty="0" smtClean="0"/>
              <a:t>.</a:t>
            </a:r>
          </a:p>
          <a:p>
            <a:r>
              <a:rPr lang="he-IL" sz="4000" dirty="0"/>
              <a:t>ישוע היה עם האלוהים מבראשית, </a:t>
            </a:r>
            <a:r>
              <a:rPr lang="he-IL" sz="4000" dirty="0" smtClean="0"/>
              <a:t>ומבלעדיו </a:t>
            </a:r>
            <a:r>
              <a:rPr lang="he-IL" sz="4000" dirty="0"/>
              <a:t>לא נהיה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כל </a:t>
            </a:r>
            <a:r>
              <a:rPr lang="he-IL" sz="4000" dirty="0"/>
              <a:t>אשר </a:t>
            </a:r>
            <a:r>
              <a:rPr lang="he-IL" sz="4000" dirty="0" smtClean="0"/>
              <a:t>נהיה.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418328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דברי שבח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he-IL" sz="6000" b="1" dirty="0" smtClean="0">
                <a:solidFill>
                  <a:srgbClr val="FF0000"/>
                </a:solidFill>
              </a:rPr>
              <a:t>אין</a:t>
            </a:r>
            <a:endParaRPr lang="he-IL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26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דברי תוכחה פסוקים 15-16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 smtClean="0"/>
              <a:t>"</a:t>
            </a:r>
            <a:r>
              <a:rPr lang="he-IL" sz="4000" dirty="0"/>
              <a:t>אֲנִי יוֹדֵעַ אֶת </a:t>
            </a:r>
            <a:r>
              <a:rPr lang="he-IL" sz="4000" dirty="0" err="1"/>
              <a:t>מַעֲשֶׂיך</a:t>
            </a:r>
            <a:r>
              <a:rPr lang="he-IL" sz="4000" dirty="0"/>
              <a:t>ָ, </a:t>
            </a:r>
            <a:r>
              <a:rPr lang="he-IL" sz="4000" dirty="0" err="1"/>
              <a:t>שֶׁלֹּא</a:t>
            </a:r>
            <a:r>
              <a:rPr lang="he-IL" sz="4000" dirty="0"/>
              <a:t> קַר </a:t>
            </a:r>
            <a:r>
              <a:rPr lang="he-IL" sz="4000" dirty="0" err="1"/>
              <a:t>אַתָּה</a:t>
            </a:r>
            <a:r>
              <a:rPr lang="he-IL" sz="4000" dirty="0"/>
              <a:t> וְלֹא חַם. מִי </a:t>
            </a:r>
            <a:r>
              <a:rPr lang="he-IL" sz="4000" dirty="0" err="1"/>
              <a:t>יִתֵּן</a:t>
            </a:r>
            <a:r>
              <a:rPr lang="he-IL" sz="4000" dirty="0"/>
              <a:t> וְהָיִיתָ קַר אוֹ חַם. </a:t>
            </a:r>
            <a:r>
              <a:rPr lang="he-IL" sz="4000" b="1" dirty="0"/>
              <a:t>‎</a:t>
            </a:r>
            <a:r>
              <a:rPr lang="en-US" sz="4000" b="1" dirty="0"/>
              <a:t>16</a:t>
            </a:r>
            <a:r>
              <a:rPr lang="he-IL" sz="4000" dirty="0"/>
              <a:t>‏ </a:t>
            </a:r>
            <a:r>
              <a:rPr lang="he-IL" sz="4000" dirty="0" err="1"/>
              <a:t>וּבְכֵן</a:t>
            </a:r>
            <a:r>
              <a:rPr lang="he-IL" sz="4000" dirty="0"/>
              <a:t>, </a:t>
            </a:r>
            <a:r>
              <a:rPr lang="he-IL" sz="4000" dirty="0" err="1"/>
              <a:t>מִפְּנֵי</a:t>
            </a:r>
            <a:r>
              <a:rPr lang="he-IL" sz="4000" dirty="0"/>
              <a:t> </a:t>
            </a:r>
            <a:r>
              <a:rPr lang="he-IL" sz="4000" dirty="0" err="1"/>
              <a:t>שֶׁאַתָּה</a:t>
            </a:r>
            <a:r>
              <a:rPr lang="he-IL" sz="4000" dirty="0"/>
              <a:t> </a:t>
            </a:r>
            <a:r>
              <a:rPr lang="he-IL" sz="4000" dirty="0" err="1"/>
              <a:t>פּוֹשֵׁר</a:t>
            </a:r>
            <a:r>
              <a:rPr lang="he-IL" sz="4000" dirty="0"/>
              <a:t> וְלֹא חַם וְלֹא קַר, אֲנִי עָתִיד לְהָקִיא אוֹתְךָ </a:t>
            </a:r>
            <a:r>
              <a:rPr lang="he-IL" sz="4000" dirty="0" err="1"/>
              <a:t>מִפִּי</a:t>
            </a:r>
            <a:r>
              <a:rPr lang="he-IL" sz="4000" dirty="0" smtClean="0"/>
              <a:t>."</a:t>
            </a:r>
          </a:p>
          <a:p>
            <a:r>
              <a:rPr lang="he-IL" sz="4000" dirty="0"/>
              <a:t>ישוע </a:t>
            </a:r>
            <a:r>
              <a:rPr lang="he-IL" sz="4000" dirty="0" smtClean="0"/>
              <a:t>מוכיח </a:t>
            </a:r>
            <a:r>
              <a:rPr lang="he-IL" sz="4000" dirty="0"/>
              <a:t>אותם </a:t>
            </a:r>
            <a:r>
              <a:rPr lang="he-IL" sz="4000" dirty="0" smtClean="0"/>
              <a:t>על </a:t>
            </a:r>
            <a:r>
              <a:rPr lang="he-IL" sz="4000" dirty="0"/>
              <a:t>כך שהם </a:t>
            </a:r>
            <a:r>
              <a:rPr lang="he-IL" sz="4000" dirty="0" smtClean="0"/>
              <a:t>פושרים.</a:t>
            </a:r>
          </a:p>
          <a:p>
            <a:r>
              <a:rPr lang="he-IL" sz="4000" dirty="0" smtClean="0"/>
              <a:t>לא חמים ולא קרים.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6394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דברי תוכחה פסוקים 15-16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למה ישוע מעדיף </a:t>
            </a:r>
            <a:r>
              <a:rPr lang="he-IL" sz="4000" dirty="0"/>
              <a:t>שהם יהיו קרים מאשר פושרים?</a:t>
            </a:r>
            <a:endParaRPr lang="en-US" sz="4000" dirty="0"/>
          </a:p>
          <a:p>
            <a:r>
              <a:rPr lang="he-IL" sz="4000" dirty="0"/>
              <a:t>כי כאשר האדם קר אלוהים יכול לטפל בו.</a:t>
            </a:r>
            <a:endParaRPr lang="en-US" sz="4000" dirty="0"/>
          </a:p>
          <a:p>
            <a:r>
              <a:rPr lang="he-IL" sz="4000" dirty="0" smtClean="0"/>
              <a:t>אלוהים פועל באדם דרך רוח הקודש. רוח הקודש מוכיחה אותו, ודרך כך האדם עצמו מרגיש שמצבו הוא לא טוב.</a:t>
            </a:r>
          </a:p>
          <a:p>
            <a:r>
              <a:rPr lang="he-IL" sz="4000" dirty="0"/>
              <a:t>אך כאשר האדם הוא פושר, הוא מרגיש שהמצב סבבה, הוא מסופק במצבו הנוכחי, הוא אומר לעצמו: אני </a:t>
            </a:r>
            <a:r>
              <a:rPr lang="he-IL" sz="4000" dirty="0" smtClean="0"/>
              <a:t>בסדר. </a:t>
            </a:r>
          </a:p>
          <a:p>
            <a:r>
              <a:rPr lang="he-IL" sz="4000" dirty="0" smtClean="0"/>
              <a:t>הוא </a:t>
            </a:r>
            <a:r>
              <a:rPr lang="he-IL" sz="4000" dirty="0"/>
              <a:t>לא מאפשר לרוח הקודש לדבר אל ליבו על מצבו.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הוא </a:t>
            </a:r>
            <a:r>
              <a:rPr lang="he-IL" sz="4000" dirty="0"/>
              <a:t>מוטעה על ידי עצמו בקשר למצבו הרוחני</a:t>
            </a:r>
            <a:r>
              <a:rPr lang="he-IL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672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דברי תוכחה פסוק 17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 err="1"/>
              <a:t>מִכֵּיוָן</a:t>
            </a:r>
            <a:r>
              <a:rPr lang="he-IL" sz="4000" dirty="0"/>
              <a:t> </a:t>
            </a:r>
            <a:r>
              <a:rPr lang="he-IL" sz="4000" dirty="0" err="1"/>
              <a:t>שֶׁאַתָּה</a:t>
            </a:r>
            <a:r>
              <a:rPr lang="he-IL" sz="4000" dirty="0"/>
              <a:t> אוֹמֵר ’</a:t>
            </a:r>
            <a:r>
              <a:rPr lang="he-IL" sz="4000" dirty="0" err="1"/>
              <a:t>עָשִׁיר</a:t>
            </a:r>
            <a:r>
              <a:rPr lang="he-IL" sz="4000" dirty="0"/>
              <a:t> אֲנִי; </a:t>
            </a:r>
            <a:r>
              <a:rPr lang="he-IL" sz="4000" dirty="0" err="1"/>
              <a:t>עָשַׁרְתִּי</a:t>
            </a:r>
            <a:r>
              <a:rPr lang="he-IL" sz="4000" dirty="0"/>
              <a:t> וְלֹא חָסֵר לִי </a:t>
            </a:r>
            <a:r>
              <a:rPr lang="he-IL" sz="4000" dirty="0" err="1"/>
              <a:t>כְּלוּם</a:t>
            </a:r>
            <a:r>
              <a:rPr lang="he-IL" sz="4000" dirty="0"/>
              <a:t>‘ וְאֵינְךָ יוֹדֵעַ </a:t>
            </a:r>
            <a:r>
              <a:rPr lang="he-IL" sz="4000" dirty="0" err="1"/>
              <a:t>שֶׁאַתָּה</a:t>
            </a:r>
            <a:r>
              <a:rPr lang="he-IL" sz="4000" dirty="0"/>
              <a:t> </a:t>
            </a:r>
            <a:r>
              <a:rPr lang="he-IL" sz="4000" dirty="0" err="1"/>
              <a:t>הָאֻמְלָל</a:t>
            </a:r>
            <a:r>
              <a:rPr lang="he-IL" sz="4000" dirty="0"/>
              <a:t> </a:t>
            </a:r>
            <a:r>
              <a:rPr lang="he-IL" sz="4000" dirty="0" err="1"/>
              <a:t>וְהַמִּסְכֵּן</a:t>
            </a:r>
            <a:r>
              <a:rPr lang="he-IL" sz="4000" dirty="0"/>
              <a:t>, עָנִי </a:t>
            </a:r>
            <a:r>
              <a:rPr lang="he-IL" sz="4000" dirty="0" err="1"/>
              <a:t>וְעִוֵּר</a:t>
            </a:r>
            <a:r>
              <a:rPr lang="he-IL" sz="4000" dirty="0"/>
              <a:t> וְעָרוֹם</a:t>
            </a:r>
            <a:r>
              <a:rPr lang="he-IL" sz="4000" dirty="0" smtClean="0"/>
              <a:t>."</a:t>
            </a:r>
          </a:p>
          <a:p>
            <a:r>
              <a:rPr lang="he-IL" sz="4000" dirty="0" smtClean="0"/>
              <a:t>ההבנה </a:t>
            </a:r>
            <a:r>
              <a:rPr lang="he-IL" sz="4000" dirty="0"/>
              <a:t>של הקהילה על מצבה </a:t>
            </a:r>
            <a:r>
              <a:rPr lang="he-IL" sz="4000" dirty="0" smtClean="0"/>
              <a:t>שונה </a:t>
            </a:r>
            <a:r>
              <a:rPr lang="he-IL" sz="4000" dirty="0"/>
              <a:t>לחלוטין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err="1" smtClean="0"/>
              <a:t>מאיך</a:t>
            </a:r>
            <a:r>
              <a:rPr lang="he-IL" sz="4000" dirty="0" smtClean="0"/>
              <a:t> </a:t>
            </a:r>
            <a:r>
              <a:rPr lang="he-IL" sz="4000" dirty="0"/>
              <a:t>שהאדון רואה אותה</a:t>
            </a:r>
            <a:r>
              <a:rPr lang="he-IL" sz="4000" dirty="0" smtClean="0"/>
              <a:t>.</a:t>
            </a:r>
          </a:p>
          <a:p>
            <a:r>
              <a:rPr lang="he-IL" sz="4000" dirty="0"/>
              <a:t>הם הטעו את עצמם בקשר למצבם הרוחני</a:t>
            </a:r>
            <a:r>
              <a:rPr lang="he-IL" sz="4000" dirty="0" smtClean="0"/>
              <a:t>.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70136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דברי תוכחה פסוק 17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ירמיהו י"ז (17) </a:t>
            </a:r>
            <a:r>
              <a:rPr lang="he-IL" sz="4000" dirty="0"/>
              <a:t>9-10</a:t>
            </a:r>
            <a:endParaRPr lang="en-US" sz="4000" dirty="0"/>
          </a:p>
          <a:p>
            <a:r>
              <a:rPr lang="he-IL" sz="4000" dirty="0"/>
              <a:t>"עָקֹ֥ב </a:t>
            </a:r>
            <a:r>
              <a:rPr lang="he-IL" sz="4000" dirty="0" err="1"/>
              <a:t>הַלֵּ֛ב</a:t>
            </a:r>
            <a:r>
              <a:rPr lang="he-IL" sz="4000" dirty="0"/>
              <a:t> </a:t>
            </a:r>
            <a:r>
              <a:rPr lang="he-IL" sz="4000" dirty="0" err="1"/>
              <a:t>מִכֹּ֖ל</a:t>
            </a:r>
            <a:r>
              <a:rPr lang="he-IL" sz="4000" dirty="0"/>
              <a:t> </a:t>
            </a:r>
            <a:r>
              <a:rPr lang="he-IL" sz="4000" dirty="0" err="1"/>
              <a:t>וְאָנֻ֣שׁ</a:t>
            </a:r>
            <a:r>
              <a:rPr lang="he-IL" sz="4000" dirty="0"/>
              <a:t> </a:t>
            </a:r>
            <a:r>
              <a:rPr lang="he-IL" sz="4000" dirty="0" err="1"/>
              <a:t>ה֑וּא</a:t>
            </a:r>
            <a:r>
              <a:rPr lang="he-IL" sz="4000" dirty="0"/>
              <a:t> מִ֖י </a:t>
            </a:r>
            <a:r>
              <a:rPr lang="he-IL" sz="4000" dirty="0" err="1"/>
              <a:t>יֵדָעֶֽנּוּ</a:t>
            </a:r>
            <a:r>
              <a:rPr lang="he-IL" sz="4000" dirty="0"/>
              <a:t>׃ </a:t>
            </a:r>
            <a:r>
              <a:rPr lang="en-US" sz="4000" b="1" dirty="0"/>
              <a:t>10</a:t>
            </a:r>
            <a:r>
              <a:rPr lang="he-IL" sz="4000" dirty="0"/>
              <a:t> אֲנִ֧י יְהוָ֛ה חֹקֵ֥ר לֵ֖ב </a:t>
            </a:r>
            <a:r>
              <a:rPr lang="he-IL" sz="4000" dirty="0" err="1"/>
              <a:t>בֹּחֵ֣ן</a:t>
            </a:r>
            <a:r>
              <a:rPr lang="he-IL" sz="4000" dirty="0"/>
              <a:t> </a:t>
            </a:r>
            <a:r>
              <a:rPr lang="he-IL" sz="4000" dirty="0" err="1"/>
              <a:t>כְּלָי֑וֹת</a:t>
            </a:r>
            <a:r>
              <a:rPr lang="he-IL" sz="4000" dirty="0"/>
              <a:t> וְלָתֵ֤ת </a:t>
            </a:r>
            <a:r>
              <a:rPr lang="he-IL" sz="4000" dirty="0" err="1"/>
              <a:t>לְאִישׁ</a:t>
            </a:r>
            <a:r>
              <a:rPr lang="he-IL" sz="4000" dirty="0"/>
              <a:t>֙ </a:t>
            </a:r>
            <a:r>
              <a:rPr lang="he-IL" sz="4000" dirty="0" err="1"/>
              <a:t>כִּדְרָכָ֔ו</a:t>
            </a:r>
            <a:r>
              <a:rPr lang="he-IL" sz="4000" dirty="0"/>
              <a:t> </a:t>
            </a:r>
            <a:r>
              <a:rPr lang="he-IL" sz="4000" dirty="0" err="1"/>
              <a:t>כִּפְרִ֖י</a:t>
            </a:r>
            <a:r>
              <a:rPr lang="he-IL" sz="4000" dirty="0"/>
              <a:t> מַעֲלָלָֽיו׃"</a:t>
            </a:r>
            <a:endParaRPr lang="en-US" sz="4000" dirty="0"/>
          </a:p>
          <a:p>
            <a:r>
              <a:rPr lang="he-IL" sz="4000" dirty="0"/>
              <a:t>הלב </a:t>
            </a:r>
            <a:r>
              <a:rPr lang="he-IL" sz="4000" dirty="0" smtClean="0"/>
              <a:t>הוא עקום </a:t>
            </a:r>
            <a:r>
              <a:rPr lang="he-IL" sz="4000" dirty="0"/>
              <a:t>ומעוות, ויש מצב שליבנו יטעה אותנו,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אך </a:t>
            </a:r>
            <a:r>
              <a:rPr lang="he-IL" sz="4000" dirty="0"/>
              <a:t>אלוהים הוא זה שחוקר כליות ולב.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917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/>
              <a:t>בואו ונבחן את </a:t>
            </a:r>
            <a:r>
              <a:rPr lang="he-IL" sz="6000" dirty="0" smtClean="0"/>
              <a:t>עצמנו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/>
              <a:t>היכן את/ה נמצא בין 1 ל 10 בקשר שלך עם אלוהים</a:t>
            </a:r>
            <a:r>
              <a:rPr lang="he-IL" sz="4000" dirty="0" smtClean="0"/>
              <a:t>?</a:t>
            </a:r>
          </a:p>
          <a:p>
            <a:r>
              <a:rPr lang="he-IL" sz="4000" dirty="0"/>
              <a:t>היכן נראה לך שאלוהים רואה אותך </a:t>
            </a:r>
            <a:r>
              <a:rPr lang="he-IL" sz="4000" dirty="0" smtClean="0"/>
              <a:t>?</a:t>
            </a:r>
          </a:p>
          <a:p>
            <a:r>
              <a:rPr lang="he-IL" sz="4000" dirty="0"/>
              <a:t>היכן את/ה נמצא בין 1 ל 10 </a:t>
            </a:r>
            <a:r>
              <a:rPr lang="he-IL" sz="4000" dirty="0" smtClean="0"/>
              <a:t>בחיי התפילה שלך?</a:t>
            </a:r>
            <a:endParaRPr lang="he-IL" sz="4000" dirty="0"/>
          </a:p>
          <a:p>
            <a:r>
              <a:rPr lang="he-IL" sz="4000" dirty="0" smtClean="0"/>
              <a:t>מה </a:t>
            </a:r>
            <a:r>
              <a:rPr lang="he-IL" sz="4000" dirty="0"/>
              <a:t>עם המחויבות שלך </a:t>
            </a:r>
            <a:r>
              <a:rPr lang="he-IL" sz="4000" dirty="0" smtClean="0"/>
              <a:t>לאדון, איך היא בין 1 ל 10?</a:t>
            </a:r>
          </a:p>
          <a:p>
            <a:r>
              <a:rPr lang="he-IL" sz="4000" dirty="0"/>
              <a:t>מה עם הקריאה והלימוד שלך מדבר ה</a:t>
            </a:r>
            <a:r>
              <a:rPr lang="he-IL" sz="4000" dirty="0" smtClean="0"/>
              <a:t>'?</a:t>
            </a:r>
          </a:p>
          <a:p>
            <a:r>
              <a:rPr lang="he-IL" sz="4000" dirty="0"/>
              <a:t>היכן אתה חושב שאתה נמצא?</a:t>
            </a:r>
            <a:endParaRPr lang="en-US" sz="4000" dirty="0"/>
          </a:p>
          <a:p>
            <a:r>
              <a:rPr lang="he-IL" sz="4000" dirty="0" smtClean="0"/>
              <a:t>היכן </a:t>
            </a:r>
            <a:r>
              <a:rPr lang="he-IL" sz="4000" dirty="0"/>
              <a:t>נראה לך שאלוהים רואה אותך ?</a:t>
            </a:r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133565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דברי התוכחה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/>
              <a:t>במה ישוע מאשים את הקהילה בלאודיקאה?</a:t>
            </a:r>
            <a:endParaRPr lang="en-US" sz="4000" dirty="0"/>
          </a:p>
          <a:p>
            <a:r>
              <a:rPr lang="he-IL" sz="4000" dirty="0"/>
              <a:t>שהם נמצאים ב 5 הם לא חמים אך גם לא קרים.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079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דברי תוכחה פסוק 17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/>
              <a:t>שהם עניים </a:t>
            </a:r>
            <a:endParaRPr lang="en-US" sz="4000" dirty="0"/>
          </a:p>
          <a:p>
            <a:r>
              <a:rPr lang="he-IL" sz="4000" dirty="0"/>
              <a:t>שהם ערומים </a:t>
            </a:r>
            <a:endParaRPr lang="he-IL" sz="4000" dirty="0" smtClean="0"/>
          </a:p>
          <a:p>
            <a:r>
              <a:rPr lang="he-IL" sz="4000" dirty="0" smtClean="0"/>
              <a:t>ושהם עיוורים.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25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/>
          </p:nvPr>
        </p:nvGraphicFramePr>
        <p:xfrm>
          <a:off x="0" y="2079625"/>
          <a:ext cx="11976099" cy="386397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92521"/>
                <a:gridCol w="2124263"/>
                <a:gridCol w="2744523"/>
                <a:gridCol w="5114792"/>
              </a:tblGrid>
              <a:tr h="541725"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פרק</a:t>
                      </a:r>
                      <a:endParaRPr lang="he-IL" sz="3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א'</a:t>
                      </a:r>
                      <a:endParaRPr lang="he-IL" sz="3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ב' – ג'</a:t>
                      </a:r>
                      <a:endParaRPr lang="he-IL" sz="3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ד' – כ"ב  (4-22)</a:t>
                      </a:r>
                      <a:endParaRPr lang="he-IL" sz="3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35"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זמן</a:t>
                      </a:r>
                      <a:endParaRPr lang="he-IL" sz="3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עבר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הווה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עתיד</a:t>
                      </a:r>
                      <a:endParaRPr lang="he-IL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920"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נושא</a:t>
                      </a:r>
                      <a:endParaRPr lang="he-IL" sz="3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הדברים אשר ראית</a:t>
                      </a:r>
                      <a:endParaRPr lang="he-IL" sz="3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ואת אשר הווה</a:t>
                      </a:r>
                      <a:endParaRPr lang="he-IL" sz="3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ואת אשר עתיד להיות</a:t>
                      </a:r>
                      <a:endParaRPr lang="he-IL" sz="3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57300" y="508000"/>
            <a:ext cx="9829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 smtClean="0"/>
              <a:t>הספר מתחלק לשלושה חלקים מרכזיים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14922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err="1" smtClean="0"/>
              <a:t>הפיתרון</a:t>
            </a:r>
            <a:r>
              <a:rPr lang="he-IL" sz="6000" dirty="0" smtClean="0"/>
              <a:t> פסוקים 18-20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 smtClean="0"/>
              <a:t>18. </a:t>
            </a:r>
            <a:r>
              <a:rPr lang="he-IL" sz="4000" dirty="0" err="1" smtClean="0"/>
              <a:t>אָנֹכִי</a:t>
            </a:r>
            <a:r>
              <a:rPr lang="he-IL" sz="4000" dirty="0" smtClean="0"/>
              <a:t> </a:t>
            </a:r>
            <a:r>
              <a:rPr lang="he-IL" sz="4000" dirty="0" err="1"/>
              <a:t>מַצִּיע</a:t>
            </a:r>
            <a:r>
              <a:rPr lang="he-IL" sz="4000" dirty="0"/>
              <a:t>ַ לְךָ לִקְנוֹת </a:t>
            </a:r>
            <a:r>
              <a:rPr lang="he-IL" sz="4000" dirty="0" err="1"/>
              <a:t>מִמֶּנִּי</a:t>
            </a:r>
            <a:r>
              <a:rPr lang="he-IL" sz="4000" dirty="0"/>
              <a:t> זָהָב </a:t>
            </a:r>
            <a:r>
              <a:rPr lang="he-IL" sz="4000" dirty="0" err="1"/>
              <a:t>צָרוּף</a:t>
            </a:r>
            <a:r>
              <a:rPr lang="he-IL" sz="4000" dirty="0"/>
              <a:t> </a:t>
            </a:r>
            <a:r>
              <a:rPr lang="he-IL" sz="4000" dirty="0" err="1"/>
              <a:t>בָּאֵשׁ</a:t>
            </a:r>
            <a:r>
              <a:rPr lang="he-IL" sz="4000" dirty="0"/>
              <a:t> לְמַעַן </a:t>
            </a:r>
            <a:r>
              <a:rPr lang="he-IL" sz="4000" dirty="0" err="1"/>
              <a:t>תַּעֲשִׁיר</a:t>
            </a:r>
            <a:r>
              <a:rPr lang="he-IL" sz="4000" dirty="0"/>
              <a:t>, </a:t>
            </a:r>
            <a:r>
              <a:rPr lang="he-IL" sz="4000" dirty="0" err="1"/>
              <a:t>וּבְגָדִים</a:t>
            </a:r>
            <a:r>
              <a:rPr lang="he-IL" sz="4000" dirty="0"/>
              <a:t> לְבָנִים לְמַעַן </a:t>
            </a:r>
            <a:r>
              <a:rPr lang="he-IL" sz="4000" dirty="0" err="1"/>
              <a:t>תִּתְלַבֵּשׁ</a:t>
            </a:r>
            <a:r>
              <a:rPr lang="he-IL" sz="4000" dirty="0"/>
              <a:t> וְלֹא </a:t>
            </a:r>
            <a:r>
              <a:rPr lang="he-IL" sz="4000" dirty="0" err="1"/>
              <a:t>תֵּרָאֵה</a:t>
            </a:r>
            <a:r>
              <a:rPr lang="he-IL" sz="4000" dirty="0"/>
              <a:t> </a:t>
            </a:r>
            <a:r>
              <a:rPr lang="he-IL" sz="4000" dirty="0" err="1"/>
              <a:t>בֹּשֶׁת</a:t>
            </a:r>
            <a:r>
              <a:rPr lang="he-IL" sz="4000" dirty="0"/>
              <a:t> עֶרְוָתְךָ, </a:t>
            </a:r>
            <a:r>
              <a:rPr lang="he-IL" sz="4000" dirty="0" err="1"/>
              <a:t>וְקִילוּרִית</a:t>
            </a:r>
            <a:r>
              <a:rPr lang="he-IL" sz="4000" dirty="0"/>
              <a:t> </a:t>
            </a:r>
            <a:r>
              <a:rPr lang="he-IL" sz="4000" dirty="0" err="1"/>
              <a:t>לִמְשֹׁח</a:t>
            </a:r>
            <a:r>
              <a:rPr lang="he-IL" sz="4000" dirty="0"/>
              <a:t>ַ אֶת עֵינֶיךָ לְמַעַן </a:t>
            </a:r>
            <a:r>
              <a:rPr lang="he-IL" sz="4000" dirty="0" err="1"/>
              <a:t>תִּרְאֶה</a:t>
            </a:r>
            <a:r>
              <a:rPr lang="he-IL" sz="4000" dirty="0"/>
              <a:t>. </a:t>
            </a:r>
            <a:endParaRPr lang="he-IL" sz="4000" dirty="0" smtClean="0"/>
          </a:p>
          <a:p>
            <a:r>
              <a:rPr lang="he-IL" sz="4000" dirty="0" smtClean="0"/>
              <a:t>ישוע </a:t>
            </a:r>
            <a:r>
              <a:rPr lang="he-IL" sz="4000" dirty="0"/>
              <a:t>מציע להם לקנות ממנו זהב צרוף באש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כדי </a:t>
            </a:r>
            <a:r>
              <a:rPr lang="he-IL" sz="4000" dirty="0"/>
              <a:t>שהם יעשירו</a:t>
            </a:r>
            <a:r>
              <a:rPr lang="he-IL" sz="4000" dirty="0" smtClean="0"/>
              <a:t>.</a:t>
            </a:r>
          </a:p>
          <a:p>
            <a:r>
              <a:rPr lang="he-IL" sz="4000" dirty="0"/>
              <a:t>בראשונה </a:t>
            </a:r>
            <a:r>
              <a:rPr lang="he-IL" sz="4000" dirty="0" err="1"/>
              <a:t>לפטרוס</a:t>
            </a:r>
            <a:r>
              <a:rPr lang="he-IL" sz="4000" dirty="0"/>
              <a:t> פרק א' כתוב לנו שהניסיונות שעוברים עלינו נועדו כדי לבנות אותנו כדי שנהיה לתהילה </a:t>
            </a:r>
            <a:r>
              <a:rPr lang="he-IL" sz="4000" dirty="0" smtClean="0"/>
              <a:t>וכבוד.</a:t>
            </a:r>
          </a:p>
          <a:p>
            <a:r>
              <a:rPr lang="he-IL" sz="4000" dirty="0"/>
              <a:t>אלוהים משתמש בניסיונות, בקשיים בחיינו כדי שאנו נהיה כמו זהב טהור</a:t>
            </a:r>
            <a:r>
              <a:rPr lang="he-IL" sz="4000" dirty="0" smtClean="0"/>
              <a:t>.</a:t>
            </a:r>
            <a:endParaRPr lang="en-US" sz="4000" dirty="0"/>
          </a:p>
          <a:p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50996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err="1" smtClean="0"/>
              <a:t>הפיתרון</a:t>
            </a:r>
            <a:r>
              <a:rPr lang="he-IL" sz="6000" dirty="0" smtClean="0"/>
              <a:t> פסוקים 18-20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/>
              <a:t>אלוהים לא נתן לנו חסינות </a:t>
            </a:r>
            <a:r>
              <a:rPr lang="he-IL" sz="4000" dirty="0" smtClean="0"/>
              <a:t>מבעיות.</a:t>
            </a:r>
          </a:p>
          <a:p>
            <a:r>
              <a:rPr lang="he-IL" sz="4000" dirty="0" smtClean="0"/>
              <a:t> </a:t>
            </a:r>
            <a:r>
              <a:rPr lang="he-IL" sz="4000" dirty="0" err="1"/>
              <a:t>בשניה</a:t>
            </a:r>
            <a:r>
              <a:rPr lang="he-IL" sz="4000" dirty="0"/>
              <a:t> </a:t>
            </a:r>
            <a:r>
              <a:rPr lang="he-IL" sz="4000" dirty="0" err="1"/>
              <a:t>לטימוטיאוס</a:t>
            </a:r>
            <a:r>
              <a:rPr lang="he-IL" sz="4000" dirty="0"/>
              <a:t> כתוב לנו "שכל מי שרוצה לחיות חיי חסידות במשיח </a:t>
            </a:r>
            <a:r>
              <a:rPr lang="he-IL" sz="4000" dirty="0" err="1" smtClean="0"/>
              <a:t>ירדף</a:t>
            </a:r>
            <a:r>
              <a:rPr lang="he-IL" sz="4000" dirty="0" smtClean="0"/>
              <a:t>."</a:t>
            </a:r>
            <a:endParaRPr lang="en-US" sz="4000" dirty="0"/>
          </a:p>
          <a:p>
            <a:r>
              <a:rPr lang="he-IL" sz="4000" dirty="0"/>
              <a:t>כאשר צרות, קשיים או אכזבות באות במסלול חייך הם יכולות לעשות אחד מהשניים.</a:t>
            </a:r>
            <a:endParaRPr lang="en-US" sz="4000" dirty="0"/>
          </a:p>
          <a:p>
            <a:r>
              <a:rPr lang="he-IL" sz="4000" dirty="0"/>
              <a:t>הם יכולות להפוך אותך לאדם </a:t>
            </a:r>
            <a:r>
              <a:rPr lang="he-IL" sz="4000" dirty="0" smtClean="0"/>
              <a:t>מריר. </a:t>
            </a:r>
            <a:endParaRPr lang="en-US" sz="4000" dirty="0"/>
          </a:p>
          <a:p>
            <a:r>
              <a:rPr lang="he-IL" sz="4000" dirty="0" smtClean="0"/>
              <a:t>או הם </a:t>
            </a:r>
            <a:r>
              <a:rPr lang="he-IL" sz="4000" dirty="0"/>
              <a:t>יכולות להפוך אותך לאדם טוב יותר.</a:t>
            </a:r>
            <a:endParaRPr lang="en-US" sz="4000" dirty="0"/>
          </a:p>
          <a:p>
            <a:r>
              <a:rPr lang="he-IL" sz="4000" dirty="0"/>
              <a:t>זה תלוי בגישה </a:t>
            </a:r>
            <a:r>
              <a:rPr lang="he-IL" sz="4000" dirty="0" smtClean="0"/>
              <a:t>שלך </a:t>
            </a:r>
            <a:r>
              <a:rPr lang="he-IL" sz="4000" dirty="0"/>
              <a:t>לאלוהים ולחיים</a:t>
            </a:r>
            <a:r>
              <a:rPr lang="he-IL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425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err="1" smtClean="0"/>
              <a:t>הפיתרון</a:t>
            </a:r>
            <a:r>
              <a:rPr lang="he-IL" sz="6000" dirty="0" smtClean="0"/>
              <a:t> פסוקים 18-20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u="sng" dirty="0"/>
              <a:t>לקנות ממנו בגדים לבנים</a:t>
            </a:r>
            <a:r>
              <a:rPr lang="he-IL" sz="4000" dirty="0"/>
              <a:t>.</a:t>
            </a:r>
            <a:endParaRPr lang="en-US" sz="4000" dirty="0"/>
          </a:p>
          <a:p>
            <a:r>
              <a:rPr lang="he-IL" sz="4000" dirty="0"/>
              <a:t>אנשי לאודיקאה יצרו מעילים שחורים יקרים ומבריקים ישוע מציע לקנות ממנו בגדים לבנים, בגדי צדקה.</a:t>
            </a:r>
            <a:endParaRPr lang="en-US" sz="4000" dirty="0"/>
          </a:p>
          <a:p>
            <a:r>
              <a:rPr lang="he-IL" sz="4000" dirty="0"/>
              <a:t>ישעיה ס"א 10 </a:t>
            </a:r>
            <a:endParaRPr lang="en-US" sz="4000" dirty="0"/>
          </a:p>
          <a:p>
            <a:r>
              <a:rPr lang="he-IL" sz="4000" dirty="0"/>
              <a:t>"</a:t>
            </a:r>
            <a:r>
              <a:rPr lang="he-IL" sz="4000" dirty="0" err="1"/>
              <a:t>שׂ֧וֹשׂ</a:t>
            </a:r>
            <a:r>
              <a:rPr lang="he-IL" sz="4000" dirty="0"/>
              <a:t> </a:t>
            </a:r>
            <a:r>
              <a:rPr lang="he-IL" sz="4000" dirty="0" err="1"/>
              <a:t>אָשִׂ֣ישׂ</a:t>
            </a:r>
            <a:r>
              <a:rPr lang="he-IL" sz="4000" dirty="0"/>
              <a:t> </a:t>
            </a:r>
            <a:r>
              <a:rPr lang="he-IL" sz="4000" dirty="0" err="1"/>
              <a:t>בַּֽיהוָ֗ה</a:t>
            </a:r>
            <a:r>
              <a:rPr lang="he-IL" sz="4000" dirty="0"/>
              <a:t> </a:t>
            </a:r>
            <a:r>
              <a:rPr lang="he-IL" sz="4000" dirty="0" err="1"/>
              <a:t>תָּגֵ֤ל</a:t>
            </a:r>
            <a:r>
              <a:rPr lang="he-IL" sz="4000" dirty="0"/>
              <a:t> </a:t>
            </a:r>
            <a:r>
              <a:rPr lang="he-IL" sz="4000" dirty="0" err="1"/>
              <a:t>נַפְשִׁי</a:t>
            </a:r>
            <a:r>
              <a:rPr lang="he-IL" sz="4000" dirty="0"/>
              <a:t>֙ </a:t>
            </a:r>
            <a:r>
              <a:rPr lang="he-IL" sz="4000" dirty="0" err="1"/>
              <a:t>בֵּֽאלֹהַ֔י</a:t>
            </a:r>
            <a:r>
              <a:rPr lang="he-IL" sz="4000" dirty="0"/>
              <a:t> </a:t>
            </a:r>
            <a:r>
              <a:rPr lang="he-IL" sz="4000" dirty="0" err="1"/>
              <a:t>כִּ֤י</a:t>
            </a:r>
            <a:r>
              <a:rPr lang="he-IL" sz="4000" dirty="0"/>
              <a:t> </a:t>
            </a:r>
            <a:r>
              <a:rPr lang="he-IL" sz="4000" dirty="0" err="1"/>
              <a:t>הִלְבִּישַׁ֙נִי</a:t>
            </a:r>
            <a:r>
              <a:rPr lang="he-IL" sz="4000" dirty="0"/>
              <a:t>֙ </a:t>
            </a:r>
            <a:r>
              <a:rPr lang="he-IL" sz="4000" dirty="0" err="1"/>
              <a:t>בִּגְדֵי־יֶ֔שַׁע</a:t>
            </a:r>
            <a:r>
              <a:rPr lang="he-IL" sz="4000" dirty="0"/>
              <a:t> מְעִ֥יל צְדָקָ֖ה </a:t>
            </a:r>
            <a:r>
              <a:rPr lang="he-IL" sz="4000" dirty="0" err="1"/>
              <a:t>יְעָטָ֑נִי</a:t>
            </a:r>
            <a:r>
              <a:rPr lang="he-IL" sz="4000" dirty="0"/>
              <a:t>"</a:t>
            </a:r>
            <a:endParaRPr lang="en-US" sz="4000" dirty="0"/>
          </a:p>
          <a:p>
            <a:r>
              <a:rPr lang="he-IL" sz="4000" dirty="0" smtClean="0"/>
              <a:t>ישוע מציע להם לקנות ממנו </a:t>
            </a:r>
            <a:r>
              <a:rPr lang="he-IL" sz="4000" dirty="0"/>
              <a:t>בגדי </a:t>
            </a:r>
            <a:r>
              <a:rPr lang="he-IL" sz="4000" dirty="0" smtClean="0"/>
              <a:t>צדקה, </a:t>
            </a:r>
            <a:r>
              <a:rPr lang="he-IL" sz="4000" dirty="0"/>
              <a:t>כדי </a:t>
            </a:r>
            <a:r>
              <a:rPr lang="he-IL" sz="4000" dirty="0" smtClean="0"/>
              <a:t>שילבשו </a:t>
            </a:r>
            <a:r>
              <a:rPr lang="he-IL" sz="4000" dirty="0"/>
              <a:t>את צדקת ה</a:t>
            </a:r>
            <a:r>
              <a:rPr lang="he-IL" sz="4000" dirty="0" smtClean="0"/>
              <a:t>'.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607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err="1" smtClean="0"/>
              <a:t>הפיתרון</a:t>
            </a:r>
            <a:r>
              <a:rPr lang="he-IL" sz="6000" dirty="0" smtClean="0"/>
              <a:t> פסוקים 18-20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u="sng" dirty="0"/>
              <a:t>תרופה לעיניים</a:t>
            </a:r>
            <a:endParaRPr lang="en-US" sz="4000" dirty="0"/>
          </a:p>
          <a:p>
            <a:r>
              <a:rPr lang="he-IL" sz="4000" dirty="0"/>
              <a:t>ישוע </a:t>
            </a:r>
            <a:r>
              <a:rPr lang="he-IL" sz="4000" dirty="0" smtClean="0"/>
              <a:t>מציע להם לקנות </a:t>
            </a:r>
            <a:r>
              <a:rPr lang="he-IL" sz="4000" dirty="0"/>
              <a:t>ממנו </a:t>
            </a:r>
            <a:r>
              <a:rPr lang="he-IL" sz="4000" dirty="0" err="1"/>
              <a:t>קילורית</a:t>
            </a:r>
            <a:r>
              <a:rPr lang="he-IL" sz="4000" dirty="0"/>
              <a:t> למשוח את עינך.</a:t>
            </a:r>
            <a:endParaRPr lang="en-US" sz="4000" dirty="0"/>
          </a:p>
          <a:p>
            <a:r>
              <a:rPr lang="he-IL" sz="4000" dirty="0"/>
              <a:t>במקום המשחות שהם יצרו כדי לטפל בבעיות העיניים ישוע מציע להם את המשחה שלו.</a:t>
            </a:r>
            <a:endParaRPr lang="en-US" sz="4000" dirty="0"/>
          </a:p>
          <a:p>
            <a:r>
              <a:rPr lang="he-IL" sz="4000" dirty="0"/>
              <a:t>המשחה שלהם תטפל במקרה הטוב בראיה הפיזית שלהם, אך המשחה שלו תפקח את עיניים הרוחניות</a:t>
            </a:r>
            <a:r>
              <a:rPr lang="he-IL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587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err="1" smtClean="0"/>
              <a:t>הפיתרון</a:t>
            </a:r>
            <a:r>
              <a:rPr lang="he-IL" sz="6000" dirty="0" smtClean="0"/>
              <a:t> פסוקים 18-20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/>
              <a:t>מעניין לקרוא שישוע אומר להם לקנות ממנו את הדברים </a:t>
            </a:r>
            <a:r>
              <a:rPr lang="he-IL" sz="4000" dirty="0" smtClean="0"/>
              <a:t>האלו.</a:t>
            </a:r>
          </a:p>
          <a:p>
            <a:r>
              <a:rPr lang="he-IL" sz="4000" dirty="0" smtClean="0"/>
              <a:t>אך כמובן </a:t>
            </a:r>
            <a:r>
              <a:rPr lang="he-IL" sz="4000" dirty="0"/>
              <a:t>כמו שישעיה אומר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בישעיה נ"ה(55) </a:t>
            </a:r>
            <a:r>
              <a:rPr lang="he-IL" sz="4000" dirty="0"/>
              <a:t>1 ללא כסף.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674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err="1" smtClean="0"/>
              <a:t>הפיתרון</a:t>
            </a:r>
            <a:r>
              <a:rPr lang="he-IL" sz="6000" dirty="0" smtClean="0"/>
              <a:t> פסוקים 18-20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פסוק </a:t>
            </a:r>
            <a:r>
              <a:rPr lang="he-IL" sz="4000" dirty="0"/>
              <a:t>19</a:t>
            </a:r>
            <a:endParaRPr lang="en-US" sz="4000" dirty="0"/>
          </a:p>
          <a:p>
            <a:r>
              <a:rPr lang="he-IL" sz="4000" dirty="0"/>
              <a:t>"את אשר אוהב אוכיח </a:t>
            </a:r>
            <a:r>
              <a:rPr lang="he-IL" sz="4000" dirty="0" smtClean="0"/>
              <a:t>ואייסר"</a:t>
            </a:r>
          </a:p>
          <a:p>
            <a:r>
              <a:rPr lang="he-IL" sz="4000" dirty="0" smtClean="0"/>
              <a:t>עברים </a:t>
            </a:r>
            <a:r>
              <a:rPr lang="he-IL" sz="4000" dirty="0"/>
              <a:t>פרק י"ב </a:t>
            </a:r>
            <a:r>
              <a:rPr lang="he-IL" sz="4000" dirty="0" smtClean="0"/>
              <a:t>(12) </a:t>
            </a:r>
            <a:r>
              <a:rPr lang="he-IL" sz="4000" dirty="0"/>
              <a:t>5-6 </a:t>
            </a:r>
            <a:endParaRPr lang="he-IL" sz="4000" dirty="0" smtClean="0"/>
          </a:p>
          <a:p>
            <a:r>
              <a:rPr lang="he-IL" sz="4000" dirty="0" smtClean="0"/>
              <a:t>"5 </a:t>
            </a:r>
            <a:r>
              <a:rPr lang="he-IL" sz="4000" dirty="0" err="1" smtClean="0"/>
              <a:t>וּשְׁכַחְתֶּם</a:t>
            </a:r>
            <a:r>
              <a:rPr lang="he-IL" sz="4000" dirty="0" smtClean="0"/>
              <a:t> </a:t>
            </a:r>
            <a:r>
              <a:rPr lang="he-IL" sz="4000" dirty="0"/>
              <a:t>אֶת </a:t>
            </a:r>
            <a:r>
              <a:rPr lang="he-IL" sz="4000" dirty="0" err="1"/>
              <a:t>מִלּוֹת</a:t>
            </a:r>
            <a:r>
              <a:rPr lang="he-IL" sz="4000" dirty="0"/>
              <a:t> </a:t>
            </a:r>
            <a:r>
              <a:rPr lang="he-IL" sz="4000" dirty="0" err="1"/>
              <a:t>הַנֹּחַם</a:t>
            </a:r>
            <a:r>
              <a:rPr lang="he-IL" sz="4000" dirty="0"/>
              <a:t> </a:t>
            </a:r>
            <a:r>
              <a:rPr lang="he-IL" sz="4000" dirty="0" err="1"/>
              <a:t>הַמְדַבְּרוֹת</a:t>
            </a:r>
            <a:r>
              <a:rPr lang="he-IL" sz="4000" dirty="0"/>
              <a:t> אֲלֵיכֶם </a:t>
            </a:r>
            <a:r>
              <a:rPr lang="he-IL" sz="4000" dirty="0" err="1"/>
              <a:t>כְּאֶל</a:t>
            </a:r>
            <a:r>
              <a:rPr lang="he-IL" sz="4000" dirty="0"/>
              <a:t> </a:t>
            </a:r>
            <a:r>
              <a:rPr lang="he-IL" sz="4000" dirty="0" err="1"/>
              <a:t>בָּנִים</a:t>
            </a:r>
            <a:r>
              <a:rPr lang="he-IL" sz="4000" dirty="0"/>
              <a:t>: </a:t>
            </a:r>
            <a:endParaRPr lang="en-US" sz="4000" dirty="0"/>
          </a:p>
          <a:p>
            <a:r>
              <a:rPr lang="he-IL" sz="4000" dirty="0"/>
              <a:t>”</a:t>
            </a:r>
            <a:r>
              <a:rPr lang="he-IL" sz="4000" dirty="0" err="1"/>
              <a:t>מוּסַר</a:t>
            </a:r>
            <a:r>
              <a:rPr lang="he-IL" sz="4000" dirty="0"/>
              <a:t> יהוה, </a:t>
            </a:r>
            <a:r>
              <a:rPr lang="he-IL" sz="4000" dirty="0" err="1"/>
              <a:t>בְּנִי</a:t>
            </a:r>
            <a:r>
              <a:rPr lang="he-IL" sz="4000" dirty="0"/>
              <a:t>, </a:t>
            </a:r>
            <a:r>
              <a:rPr lang="he-IL" sz="4000" dirty="0" err="1"/>
              <a:t>אַל־תִּמְאָס</a:t>
            </a:r>
            <a:r>
              <a:rPr lang="he-IL" sz="4000" dirty="0"/>
              <a:t>, </a:t>
            </a:r>
            <a:r>
              <a:rPr lang="he-IL" sz="4000" dirty="0" err="1"/>
              <a:t>וְאַל־תָּקֹץ</a:t>
            </a:r>
            <a:r>
              <a:rPr lang="he-IL" sz="4000" dirty="0"/>
              <a:t> </a:t>
            </a:r>
            <a:r>
              <a:rPr lang="he-IL" sz="4000" dirty="0" err="1"/>
              <a:t>בְּתוֹכַחְתּו</a:t>
            </a:r>
            <a:r>
              <a:rPr lang="he-IL" sz="4000" dirty="0"/>
              <a:t>ֹ;</a:t>
            </a:r>
            <a:endParaRPr lang="en-US" sz="4000" dirty="0"/>
          </a:p>
          <a:p>
            <a:r>
              <a:rPr lang="en-US" sz="4000" dirty="0"/>
              <a:t>6</a:t>
            </a:r>
            <a:r>
              <a:rPr lang="he-IL" sz="4000" dirty="0"/>
              <a:t> </a:t>
            </a:r>
            <a:r>
              <a:rPr lang="he-IL" sz="4000" dirty="0" err="1"/>
              <a:t>כִּי</a:t>
            </a:r>
            <a:r>
              <a:rPr lang="he-IL" sz="4000" dirty="0"/>
              <a:t> אֶת </a:t>
            </a:r>
            <a:r>
              <a:rPr lang="he-IL" sz="4000" dirty="0" err="1"/>
              <a:t>אֲשֶׁר</a:t>
            </a:r>
            <a:r>
              <a:rPr lang="he-IL" sz="4000" dirty="0"/>
              <a:t> יֶאֱהַב יהוה יוֹכִיחַ, יַכְאִיב </a:t>
            </a:r>
            <a:r>
              <a:rPr lang="he-IL" sz="4000" dirty="0" err="1"/>
              <a:t>אֶת־בֵּן</a:t>
            </a:r>
            <a:r>
              <a:rPr lang="he-IL" sz="4000" dirty="0"/>
              <a:t> יִרְצֶה</a:t>
            </a:r>
            <a:r>
              <a:rPr lang="he-IL" sz="4000" dirty="0" smtClean="0"/>
              <a:t>.“"</a:t>
            </a:r>
          </a:p>
          <a:p>
            <a:r>
              <a:rPr lang="he-IL" sz="4000" dirty="0"/>
              <a:t>אלוהים אומר </a:t>
            </a:r>
            <a:r>
              <a:rPr lang="he-IL" sz="4000" dirty="0" smtClean="0"/>
              <a:t>שאת </a:t>
            </a:r>
            <a:r>
              <a:rPr lang="he-IL" sz="4000" dirty="0"/>
              <a:t>כל מי שהוא אוהב, הוא מוכיח,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ממשמע </a:t>
            </a:r>
            <a:r>
              <a:rPr lang="he-IL" sz="4000" dirty="0" err="1"/>
              <a:t>ומיסר</a:t>
            </a:r>
            <a:r>
              <a:rPr lang="he-IL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455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הפתרון </a:t>
            </a:r>
            <a:r>
              <a:rPr lang="he-IL" sz="6000" dirty="0" smtClean="0"/>
              <a:t>פסוקים 18-20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/>
              <a:t>העושר שלהם גרם להם לגאווה,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והם </a:t>
            </a:r>
            <a:r>
              <a:rPr lang="he-IL" sz="4000" dirty="0"/>
              <a:t>הטעו את עצמם ולא הבינו עד כמה המצב שלהם מבחינה רוחנית הוא לא טוב.</a:t>
            </a:r>
            <a:endParaRPr lang="en-US" sz="4000" dirty="0"/>
          </a:p>
          <a:p>
            <a:r>
              <a:rPr lang="he-IL" sz="4000" dirty="0"/>
              <a:t>לכן בפסוק 19 ישוע ממשיך וקורא לאנשי לאודיקאה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לחזור </a:t>
            </a:r>
            <a:r>
              <a:rPr lang="he-IL" sz="4000" dirty="0"/>
              <a:t>בתשובה</a:t>
            </a:r>
            <a:r>
              <a:rPr lang="he-IL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883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הפתרון </a:t>
            </a:r>
            <a:r>
              <a:rPr lang="he-IL" sz="6000" dirty="0" smtClean="0"/>
              <a:t>פסוקים 18-20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/>
              <a:t>בפסוק </a:t>
            </a:r>
            <a:r>
              <a:rPr lang="he-IL" sz="4000" dirty="0" smtClean="0"/>
              <a:t>20</a:t>
            </a:r>
            <a:endParaRPr lang="en-US" sz="4000" dirty="0"/>
          </a:p>
          <a:p>
            <a:r>
              <a:rPr lang="he-IL" sz="4000" dirty="0"/>
              <a:t>"הנני עומד ליד הדלת ודופק. איש כי ישמע את קולי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ויפתח </a:t>
            </a:r>
            <a:r>
              <a:rPr lang="he-IL" sz="4000" dirty="0"/>
              <a:t>את הדלת, אכנס אליו ואסעד </a:t>
            </a:r>
            <a:r>
              <a:rPr lang="he-IL" sz="4000" dirty="0" err="1"/>
              <a:t>איתו</a:t>
            </a:r>
            <a:r>
              <a:rPr lang="he-IL" sz="4000" dirty="0"/>
              <a:t> והוא איתי</a:t>
            </a:r>
            <a:r>
              <a:rPr lang="he-IL" sz="4000" dirty="0" smtClean="0"/>
              <a:t>"</a:t>
            </a:r>
          </a:p>
          <a:p>
            <a:r>
              <a:rPr lang="he-IL" sz="4000" dirty="0"/>
              <a:t>זה לא מספיק ללא מאמין רק לפתוח את דלת ליבו,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חייבת </a:t>
            </a:r>
            <a:r>
              <a:rPr lang="he-IL" sz="4000" dirty="0"/>
              <a:t>להיות חרטה, חזרה בתשובה מהמעשים הקודמים וקבלת האמונה.</a:t>
            </a:r>
            <a:endParaRPr lang="en-US" sz="4000" dirty="0"/>
          </a:p>
          <a:p>
            <a:r>
              <a:rPr lang="he-IL" sz="4000" dirty="0"/>
              <a:t>ישוע מדבר כאן אל מאמינים הפושרים באמונתם.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והוא </a:t>
            </a:r>
            <a:r>
              <a:rPr lang="he-IL" sz="4000" dirty="0"/>
              <a:t>רוצה לבוא ולהיכנס אליהם ולסעוד איתם</a:t>
            </a:r>
            <a:r>
              <a:rPr lang="he-IL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585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הפתרון </a:t>
            </a:r>
            <a:r>
              <a:rPr lang="he-IL" sz="6000" dirty="0" smtClean="0"/>
              <a:t>פסוקים 18-20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/>
              <a:t>ומה הם עושים בסעודה?</a:t>
            </a:r>
            <a:endParaRPr lang="en-US" sz="4000" dirty="0"/>
          </a:p>
          <a:p>
            <a:r>
              <a:rPr lang="he-IL" sz="4000" dirty="0"/>
              <a:t>כמובן שאוכלים אך מעבר לכך מדברים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ומתחברים </a:t>
            </a:r>
            <a:r>
              <a:rPr lang="he-IL" sz="4000" dirty="0"/>
              <a:t>אחד עם השני, מתקרבים אחד לשני,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לומדים </a:t>
            </a:r>
            <a:r>
              <a:rPr lang="he-IL" sz="4000" dirty="0"/>
              <a:t>להכיר את האחר בצורה יותר קרובה. </a:t>
            </a:r>
            <a:endParaRPr lang="he-IL" sz="4000" dirty="0" smtClean="0"/>
          </a:p>
          <a:p>
            <a:r>
              <a:rPr lang="he-IL" sz="4000" dirty="0" smtClean="0"/>
              <a:t>אותו </a:t>
            </a:r>
            <a:r>
              <a:rPr lang="he-IL" sz="4000" dirty="0"/>
              <a:t>הדבר גם </a:t>
            </a:r>
            <a:r>
              <a:rPr lang="he-IL" sz="4000" dirty="0" smtClean="0"/>
              <a:t>אתנו </a:t>
            </a:r>
            <a:r>
              <a:rPr lang="he-IL" sz="4000" dirty="0"/>
              <a:t>ישוע רוצה להיכנס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לשבת </a:t>
            </a:r>
            <a:r>
              <a:rPr lang="he-IL" sz="4000" dirty="0" smtClean="0"/>
              <a:t>אתנו </a:t>
            </a:r>
            <a:r>
              <a:rPr lang="he-IL" sz="4000" dirty="0"/>
              <a:t>לסעוד </a:t>
            </a:r>
            <a:r>
              <a:rPr lang="he-IL" sz="4000" dirty="0" smtClean="0"/>
              <a:t>אתנו </a:t>
            </a:r>
            <a:r>
              <a:rPr lang="he-IL" sz="4000" dirty="0"/>
              <a:t>להתקרב אלינו.</a:t>
            </a:r>
            <a:endParaRPr lang="en-US" sz="4000" dirty="0"/>
          </a:p>
          <a:p>
            <a:r>
              <a:rPr lang="he-IL" sz="4000" dirty="0"/>
              <a:t>ישוע מבקש מכל אחד מאיתנו שניפתח את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דלת </a:t>
            </a:r>
            <a:r>
              <a:rPr lang="he-IL" sz="4000" dirty="0"/>
              <a:t>ליבנו ליחס האישי והאינטימי הקרוב אלינו</a:t>
            </a:r>
            <a:r>
              <a:rPr lang="he-IL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870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המנצח פסוקים 21-22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/>
              <a:t>"</a:t>
            </a:r>
            <a:r>
              <a:rPr lang="he-IL" sz="4000" dirty="0" err="1"/>
              <a:t>הַמְנַצֵּח</a:t>
            </a:r>
            <a:r>
              <a:rPr lang="he-IL" sz="4000" dirty="0"/>
              <a:t>ַ, אֲנִי </a:t>
            </a:r>
            <a:r>
              <a:rPr lang="he-IL" sz="4000" dirty="0" err="1"/>
              <a:t>אֶתֵּן</a:t>
            </a:r>
            <a:r>
              <a:rPr lang="he-IL" sz="4000" dirty="0"/>
              <a:t> לוֹ </a:t>
            </a:r>
            <a:r>
              <a:rPr lang="he-IL" sz="4000" dirty="0" err="1"/>
              <a:t>לָשֶׁבֶת</a:t>
            </a:r>
            <a:r>
              <a:rPr lang="he-IL" sz="4000" dirty="0"/>
              <a:t> </a:t>
            </a:r>
            <a:r>
              <a:rPr lang="he-IL" sz="4000" dirty="0" err="1"/>
              <a:t>אִתִּי</a:t>
            </a:r>
            <a:r>
              <a:rPr lang="he-IL" sz="4000" dirty="0"/>
              <a:t> עַל </a:t>
            </a:r>
            <a:r>
              <a:rPr lang="he-IL" sz="4000" dirty="0" err="1"/>
              <a:t>כִּסְאִי</a:t>
            </a:r>
            <a:r>
              <a:rPr lang="he-IL" sz="4000" dirty="0"/>
              <a:t> </a:t>
            </a:r>
            <a:r>
              <a:rPr lang="he-IL" sz="4000" dirty="0" err="1"/>
              <a:t>כְּמו</a:t>
            </a:r>
            <a:r>
              <a:rPr lang="he-IL" sz="4000" dirty="0"/>
              <a:t>ֹ </a:t>
            </a:r>
            <a:r>
              <a:rPr lang="he-IL" sz="4000" dirty="0" err="1"/>
              <a:t>שֶׁגַּם</a:t>
            </a:r>
            <a:r>
              <a:rPr lang="he-IL" sz="4000" dirty="0"/>
              <a:t> אֲנִי </a:t>
            </a:r>
            <a:r>
              <a:rPr lang="he-IL" sz="4000" dirty="0" err="1"/>
              <a:t>נִצַּחְתִּי</a:t>
            </a:r>
            <a:r>
              <a:rPr lang="he-IL" sz="4000" dirty="0"/>
              <a:t> </a:t>
            </a:r>
            <a:r>
              <a:rPr lang="he-IL" sz="4000" dirty="0" err="1"/>
              <a:t>וְיָשַׁבְתִּי</a:t>
            </a:r>
            <a:r>
              <a:rPr lang="he-IL" sz="4000" dirty="0"/>
              <a:t> עִם </a:t>
            </a:r>
            <a:r>
              <a:rPr lang="he-IL" sz="4000" dirty="0" err="1"/>
              <a:t>אָבִי</a:t>
            </a:r>
            <a:r>
              <a:rPr lang="he-IL" sz="4000" dirty="0"/>
              <a:t> עַל </a:t>
            </a:r>
            <a:r>
              <a:rPr lang="he-IL" sz="4000" dirty="0" err="1"/>
              <a:t>כִּסְאו</a:t>
            </a:r>
            <a:r>
              <a:rPr lang="he-IL" sz="4000" dirty="0"/>
              <a:t>ֹ. </a:t>
            </a:r>
            <a:r>
              <a:rPr lang="he-IL" sz="4000" b="1" dirty="0"/>
              <a:t>‎</a:t>
            </a:r>
            <a:r>
              <a:rPr lang="en-US" sz="4000" dirty="0"/>
              <a:t>22</a:t>
            </a:r>
            <a:r>
              <a:rPr lang="he-IL" sz="4000" dirty="0"/>
              <a:t>‏ מִי </a:t>
            </a:r>
            <a:r>
              <a:rPr lang="he-IL" sz="4000" dirty="0" err="1"/>
              <a:t>שֶׁאֹזֶן</a:t>
            </a:r>
            <a:r>
              <a:rPr lang="he-IL" sz="4000" dirty="0"/>
              <a:t> לוֹ,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err="1" smtClean="0"/>
              <a:t>יִשְׁמַע</a:t>
            </a:r>
            <a:r>
              <a:rPr lang="he-IL" sz="4000" dirty="0" smtClean="0"/>
              <a:t> </a:t>
            </a:r>
            <a:r>
              <a:rPr lang="he-IL" sz="4000" dirty="0"/>
              <a:t>נָא מַה </a:t>
            </a:r>
            <a:r>
              <a:rPr lang="he-IL" sz="4000" dirty="0" err="1"/>
              <a:t>שֶּׁהָרוּח</a:t>
            </a:r>
            <a:r>
              <a:rPr lang="he-IL" sz="4000" dirty="0"/>
              <a:t>ַ אוֹמֶרֶת </a:t>
            </a:r>
            <a:r>
              <a:rPr lang="he-IL" sz="4000" dirty="0" err="1"/>
              <a:t>לַקְּהִלּוֹת</a:t>
            </a:r>
            <a:r>
              <a:rPr lang="he-IL" sz="4000" dirty="0" smtClean="0"/>
              <a:t>.“</a:t>
            </a:r>
          </a:p>
          <a:p>
            <a:r>
              <a:rPr lang="he-IL" sz="4000" dirty="0"/>
              <a:t>מי שיפתח את דלת ליבו לישוע </a:t>
            </a:r>
            <a:r>
              <a:rPr lang="he-IL" sz="4000" dirty="0" err="1"/>
              <a:t>ויתן</a:t>
            </a:r>
            <a:r>
              <a:rPr lang="he-IL" sz="4000" dirty="0"/>
              <a:t> לו להיכנס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ולשבת </a:t>
            </a:r>
            <a:r>
              <a:rPr lang="he-IL" sz="4000" dirty="0" err="1"/>
              <a:t>איתו</a:t>
            </a:r>
            <a:r>
              <a:rPr lang="he-IL" sz="4000" dirty="0"/>
              <a:t>, ישוע יתן לו בעתיד לשבת </a:t>
            </a:r>
            <a:r>
              <a:rPr lang="he-IL" sz="4000" dirty="0" err="1"/>
              <a:t>איתו</a:t>
            </a:r>
            <a:r>
              <a:rPr lang="he-IL" sz="4000" dirty="0"/>
              <a:t> על כיסאו.</a:t>
            </a:r>
            <a:endParaRPr lang="en-US" sz="4000" dirty="0"/>
          </a:p>
          <a:p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73400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377" y="101600"/>
            <a:ext cx="10415619" cy="6756400"/>
          </a:xfrm>
          <a:prstGeom prst="rect">
            <a:avLst/>
          </a:prstGeom>
        </p:spPr>
      </p:pic>
      <p:sp>
        <p:nvSpPr>
          <p:cNvPr id="3" name="אליפסה 2"/>
          <p:cNvSpPr/>
          <p:nvPr/>
        </p:nvSpPr>
        <p:spPr>
          <a:xfrm>
            <a:off x="9715500" y="3937000"/>
            <a:ext cx="736600" cy="762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917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626100" y="0"/>
            <a:ext cx="61722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לאודיקאה</a:t>
            </a:r>
            <a:endParaRPr lang="he-IL" sz="6000" dirty="0"/>
          </a:p>
        </p:txBody>
      </p:sp>
      <p:pic>
        <p:nvPicPr>
          <p:cNvPr id="7" name="מציין מיקום תוכן 6" descr="C:\Users\יוסי\Documents\קהילת הדרך\קהילה\לימוד בקהילה\התנך והברית החדשה\הברית החדשה\ההתגלות\לאודיקיאה 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362"/>
            <a:ext cx="5765800" cy="62436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מלבן 5"/>
          <p:cNvSpPr/>
          <p:nvPr/>
        </p:nvSpPr>
        <p:spPr>
          <a:xfrm>
            <a:off x="5765800" y="1600201"/>
            <a:ext cx="6159500" cy="1827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</a:rPr>
              <a:t>מעניין לראות שבאתר הארכיאולוגי </a:t>
            </a:r>
            <a:r>
              <a:rPr lang="he-IL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שבלאודיקאה</a:t>
            </a:r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</a:rPr>
              <a:t> הדבר שנשאר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e-IL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זה </a:t>
            </a:r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</a:rPr>
              <a:t>הדלת</a:t>
            </a:r>
            <a:r>
              <a:rPr lang="he-IL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8" name="מלבן 7"/>
          <p:cNvSpPr/>
          <p:nvPr/>
        </p:nvSpPr>
        <p:spPr>
          <a:xfrm>
            <a:off x="5829300" y="3607171"/>
            <a:ext cx="6096000" cy="24336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3600" dirty="0" smtClean="0"/>
              <a:t>זוהי תזכורת לנו שישוע רוצה להיכנס לחיינו ולקהילתנו, לסעוד </a:t>
            </a:r>
            <a:r>
              <a:rPr lang="he-IL" sz="3600" dirty="0" err="1" smtClean="0"/>
              <a:t>איתנו</a:t>
            </a:r>
            <a:r>
              <a:rPr lang="he-IL" sz="3600" dirty="0" smtClean="0"/>
              <a:t>, להתקרב אלינו, ולהיות </a:t>
            </a:r>
            <a:r>
              <a:rPr lang="he-IL" sz="3600" dirty="0" err="1" smtClean="0"/>
              <a:t>איתנו</a:t>
            </a:r>
            <a:r>
              <a:rPr lang="he-IL" sz="3600" dirty="0" smtClean="0"/>
              <a:t> בקשר אישי ואינטימי.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58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נסכם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 lnSpcReduction="10000"/>
          </a:bodyPr>
          <a:lstStyle/>
          <a:p>
            <a:r>
              <a:rPr lang="he-IL" sz="4000" dirty="0"/>
              <a:t>אין לו כל דבר לשבח אותם</a:t>
            </a:r>
            <a:endParaRPr lang="en-US" sz="4000" dirty="0"/>
          </a:p>
          <a:p>
            <a:r>
              <a:rPr lang="he-IL" sz="4000" dirty="0"/>
              <a:t>והוא מוכיח אותם שהם פושרים, הם לא חמים ולא קרים, ולכן הוא עומד להקיא אותם.</a:t>
            </a:r>
            <a:endParaRPr lang="en-US" sz="4000" dirty="0"/>
          </a:p>
          <a:p>
            <a:r>
              <a:rPr lang="he-IL" sz="4000" dirty="0"/>
              <a:t>ההבנה שלהם היכן הם </a:t>
            </a:r>
            <a:r>
              <a:rPr lang="he-IL" sz="4000" dirty="0" err="1"/>
              <a:t>נימצאים</a:t>
            </a:r>
            <a:r>
              <a:rPr lang="he-IL" sz="4000" dirty="0"/>
              <a:t> רוחנית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שונה </a:t>
            </a:r>
            <a:r>
              <a:rPr lang="he-IL" sz="4000" dirty="0"/>
              <a:t>לחלוטין </a:t>
            </a:r>
            <a:r>
              <a:rPr lang="he-IL" sz="4000" dirty="0" err="1"/>
              <a:t>מאיך</a:t>
            </a:r>
            <a:r>
              <a:rPr lang="he-IL" sz="4000" dirty="0"/>
              <a:t> שאלוהים רואה אותם</a:t>
            </a:r>
            <a:r>
              <a:rPr lang="he-IL" sz="4000" dirty="0" smtClean="0"/>
              <a:t>.</a:t>
            </a:r>
          </a:p>
          <a:p>
            <a:r>
              <a:rPr lang="he-IL" sz="4000" dirty="0"/>
              <a:t>הם חושבים שהם עשירים אך הם עניים רוחנית.</a:t>
            </a:r>
            <a:endParaRPr lang="en-US" sz="4000" dirty="0"/>
          </a:p>
          <a:p>
            <a:r>
              <a:rPr lang="he-IL" sz="4000" dirty="0" smtClean="0"/>
              <a:t>ישוע עדיין </a:t>
            </a:r>
            <a:r>
              <a:rPr lang="he-IL" sz="4000" dirty="0"/>
              <a:t>הוא אוהב אותם ולכן הוא </a:t>
            </a:r>
            <a:r>
              <a:rPr lang="he-IL" sz="4000" dirty="0" err="1"/>
              <a:t>ימשמע</a:t>
            </a:r>
            <a:r>
              <a:rPr lang="he-IL" sz="4000" dirty="0"/>
              <a:t> וייסר אותם.</a:t>
            </a:r>
            <a:endParaRPr lang="en-US" sz="4000" dirty="0"/>
          </a:p>
          <a:p>
            <a:r>
              <a:rPr lang="he-IL" sz="4000" dirty="0"/>
              <a:t>הוא קורא להם לחזור בתשובה,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והוא </a:t>
            </a:r>
            <a:r>
              <a:rPr lang="he-IL" sz="4000" dirty="0"/>
              <a:t>רוצה להיות בקשר עמוק איתם</a:t>
            </a:r>
            <a:r>
              <a:rPr lang="he-IL" sz="4000" dirty="0" smtClean="0"/>
              <a:t>.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122300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נסכם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/>
              <a:t>בואו </a:t>
            </a:r>
            <a:r>
              <a:rPr lang="he-IL" sz="4000" dirty="0" smtClean="0"/>
              <a:t>ונבחן את </a:t>
            </a:r>
            <a:r>
              <a:rPr lang="he-IL" sz="4000" dirty="0"/>
              <a:t>עצמנו </a:t>
            </a:r>
            <a:r>
              <a:rPr lang="he-IL" sz="4000" dirty="0" smtClean="0"/>
              <a:t>שוב בסקלה</a:t>
            </a:r>
            <a:r>
              <a:rPr lang="he-IL" sz="4000" dirty="0"/>
              <a:t>, בסולם, מ 1 ל 10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היכן </a:t>
            </a:r>
            <a:r>
              <a:rPr lang="he-IL" sz="4000" dirty="0"/>
              <a:t>את/ה </a:t>
            </a:r>
            <a:r>
              <a:rPr lang="he-IL" sz="4000" dirty="0" smtClean="0"/>
              <a:t>נמצא במערכת </a:t>
            </a:r>
            <a:r>
              <a:rPr lang="he-IL" sz="4000" dirty="0"/>
              <a:t>היחסים האישית עם אלוהים?</a:t>
            </a:r>
            <a:endParaRPr lang="en-US" sz="4000" dirty="0"/>
          </a:p>
          <a:p>
            <a:r>
              <a:rPr lang="he-IL" sz="4000" dirty="0"/>
              <a:t>אם את/ה נמצא היכן שהוא באמצע,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זכור </a:t>
            </a:r>
            <a:r>
              <a:rPr lang="he-IL" sz="4000" dirty="0"/>
              <a:t>ישוע אוהב אותך אך אל תתפלא אם תעבור ייסורים מסויימים כי הוא רוצה שתתקרב אליו יותר.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הוא </a:t>
            </a:r>
            <a:r>
              <a:rPr lang="he-IL" sz="4000" dirty="0"/>
              <a:t>רוצה קשר אינטימי וקרוב אליך.</a:t>
            </a:r>
            <a:endParaRPr lang="en-US" sz="4000" dirty="0"/>
          </a:p>
          <a:p>
            <a:r>
              <a:rPr lang="he-IL" sz="4000" dirty="0"/>
              <a:t>אם איבדת את האהבה הראשונה כפי שהאפסים איבדו, חזור בתשובה, ועשה את המעשים הראשונים.</a:t>
            </a:r>
            <a:endParaRPr lang="en-US" sz="4000" dirty="0"/>
          </a:p>
          <a:p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140664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נסכם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אם </a:t>
            </a:r>
            <a:r>
              <a:rPr lang="he-IL" sz="4000" dirty="0"/>
              <a:t>איבדת את האהבה הראשונה כפי שהאפסים איבדו, חזור בתשובה, ועשה את המעשים הראשונים</a:t>
            </a:r>
            <a:r>
              <a:rPr lang="he-IL" sz="4000" dirty="0" smtClean="0"/>
              <a:t>.</a:t>
            </a:r>
          </a:p>
          <a:p>
            <a:r>
              <a:rPr lang="he-IL" sz="4000" dirty="0"/>
              <a:t>אם אהבתך לאדון התקררה, ואתה מתפשר </a:t>
            </a:r>
            <a:r>
              <a:rPr lang="he-IL" sz="4000" dirty="0" smtClean="0"/>
              <a:t>היום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על </a:t>
            </a:r>
            <a:r>
              <a:rPr lang="he-IL" sz="4000" dirty="0"/>
              <a:t>דברים שלא העזת להתפשר כאשר הגעת לאמונה.</a:t>
            </a:r>
            <a:endParaRPr lang="en-US" sz="4000" dirty="0"/>
          </a:p>
          <a:p>
            <a:r>
              <a:rPr lang="he-IL" sz="4000" dirty="0"/>
              <a:t>חזור בתשובה.</a:t>
            </a:r>
            <a:endParaRPr lang="en-US" sz="4000" dirty="0"/>
          </a:p>
          <a:p>
            <a:r>
              <a:rPr lang="he-IL" sz="4000" dirty="0"/>
              <a:t>אלוהים קורא לך, </a:t>
            </a:r>
            <a:r>
              <a:rPr lang="he-IL" sz="4000" dirty="0" smtClean="0"/>
              <a:t>ולנו </a:t>
            </a:r>
            <a:r>
              <a:rPr lang="he-IL" sz="4000" dirty="0"/>
              <a:t>היום לחדש ולרענן את אהבתנו אליו, ולחזור לעשות את המעשים הראשונים.</a:t>
            </a:r>
            <a:endParaRPr lang="en-US" sz="4000" dirty="0"/>
          </a:p>
          <a:p>
            <a:endParaRPr lang="en-US" sz="4000" dirty="0"/>
          </a:p>
          <a:p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6176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/>
              <a:t>תהילים קל"ט </a:t>
            </a:r>
            <a:r>
              <a:rPr lang="he-IL" sz="6000" dirty="0" smtClean="0"/>
              <a:t>23-24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 smtClean="0"/>
              <a:t>"</a:t>
            </a:r>
            <a:r>
              <a:rPr lang="he-IL" sz="4000" dirty="0"/>
              <a:t>חָקְרֵ֣נִי אֵ֭ל וְדַ֣ע לְבָבִ֑י </a:t>
            </a:r>
            <a:r>
              <a:rPr lang="he-IL" sz="4000" dirty="0" err="1"/>
              <a:t>בְּ֝חָנֵ֗נִי</a:t>
            </a:r>
            <a:r>
              <a:rPr lang="he-IL" sz="4000" dirty="0"/>
              <a:t> וְדַ֣ע </a:t>
            </a:r>
            <a:r>
              <a:rPr lang="he-IL" sz="4000" dirty="0" err="1"/>
              <a:t>שַׂרְעַפָּֽי</a:t>
            </a:r>
            <a:r>
              <a:rPr lang="he-IL" sz="4000" dirty="0"/>
              <a:t>׃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err="1" smtClean="0"/>
              <a:t>וּרְאֵ֗ה</a:t>
            </a:r>
            <a:r>
              <a:rPr lang="he-IL" sz="4000" dirty="0" smtClean="0"/>
              <a:t> </a:t>
            </a:r>
            <a:r>
              <a:rPr lang="he-IL" sz="4000" dirty="0" err="1"/>
              <a:t>אִם־דֶּֽרֶךְ־עֹ֥צֶב</a:t>
            </a:r>
            <a:r>
              <a:rPr lang="he-IL" sz="4000" dirty="0"/>
              <a:t> </a:t>
            </a:r>
            <a:r>
              <a:rPr lang="he-IL" sz="4000" dirty="0" err="1"/>
              <a:t>בִּ֑י</a:t>
            </a:r>
            <a:r>
              <a:rPr lang="he-IL" sz="4000" dirty="0"/>
              <a:t> </a:t>
            </a:r>
            <a:r>
              <a:rPr lang="he-IL" sz="4000" dirty="0" err="1"/>
              <a:t>וּ֝נְחֵ֗נִי</a:t>
            </a:r>
            <a:r>
              <a:rPr lang="he-IL" sz="4000" dirty="0"/>
              <a:t> </a:t>
            </a:r>
            <a:r>
              <a:rPr lang="he-IL" sz="4000" dirty="0" err="1"/>
              <a:t>בְּדֶ֣רֶך</a:t>
            </a:r>
            <a:r>
              <a:rPr lang="he-IL" sz="4000" dirty="0"/>
              <a:t>ְ עוֹלָֽם</a:t>
            </a:r>
            <a:r>
              <a:rPr lang="he-IL" sz="4000" dirty="0" smtClean="0"/>
              <a:t>׃"</a:t>
            </a:r>
          </a:p>
          <a:p>
            <a:r>
              <a:rPr lang="he-IL" sz="4000" dirty="0"/>
              <a:t>לאורך המזמור הזה דוד </a:t>
            </a:r>
            <a:r>
              <a:rPr lang="he-IL" sz="4000" dirty="0" smtClean="0"/>
              <a:t>אומר: </a:t>
            </a:r>
            <a:r>
              <a:rPr lang="he-IL" sz="4000" dirty="0"/>
              <a:t>שה' יודע ומכיר אותו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הרבה </a:t>
            </a:r>
            <a:r>
              <a:rPr lang="he-IL" sz="4000" dirty="0"/>
              <a:t>יותר טוב מאשר דוד מכיר את עצמו.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ובגלל זה הוא </a:t>
            </a:r>
            <a:r>
              <a:rPr lang="he-IL" sz="4000" dirty="0"/>
              <a:t>פונה לאלוהים </a:t>
            </a:r>
            <a:r>
              <a:rPr lang="he-IL" sz="4000" dirty="0" smtClean="0"/>
              <a:t>ומבקש ממנו שיבחן </a:t>
            </a:r>
            <a:r>
              <a:rPr lang="he-IL" sz="4000" dirty="0"/>
              <a:t>אותו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ויראה </a:t>
            </a:r>
            <a:r>
              <a:rPr lang="he-IL" sz="4000" dirty="0"/>
              <a:t>לו אם יש בו משהו שזה לא </a:t>
            </a:r>
            <a:r>
              <a:rPr lang="he-IL" sz="4000" dirty="0" smtClean="0"/>
              <a:t>נכון,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כדי </a:t>
            </a:r>
            <a:r>
              <a:rPr lang="he-IL" sz="4000" dirty="0"/>
              <a:t>שהוא </a:t>
            </a:r>
            <a:r>
              <a:rPr lang="he-IL" sz="4000" dirty="0" smtClean="0"/>
              <a:t>יוכל לתקן </a:t>
            </a:r>
            <a:r>
              <a:rPr lang="he-IL" sz="4000" dirty="0"/>
              <a:t>אותו</a:t>
            </a:r>
            <a:r>
              <a:rPr lang="he-IL" sz="4000" dirty="0" smtClean="0"/>
              <a:t>.</a:t>
            </a:r>
          </a:p>
          <a:p>
            <a:r>
              <a:rPr lang="he-IL" sz="4000" dirty="0"/>
              <a:t>אם זאת היא תפילת חיינו לעולם לא נהיה פושרים ומתפשרים באמונתנו.</a:t>
            </a:r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54243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40300" y="0"/>
            <a:ext cx="68580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העיר עצמה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/>
              <a:t>לאודיקאה היתה בירת המחוז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err="1" smtClean="0"/>
              <a:t>פריגיה</a:t>
            </a:r>
            <a:r>
              <a:rPr lang="he-IL" sz="4000" dirty="0"/>
              <a:t>.</a:t>
            </a:r>
            <a:endParaRPr lang="en-US" sz="4000" dirty="0"/>
          </a:p>
          <a:p>
            <a:r>
              <a:rPr lang="he-IL" sz="4000" dirty="0"/>
              <a:t>היא נוסדה על ידי </a:t>
            </a:r>
            <a:r>
              <a:rPr lang="he-IL" sz="4000" dirty="0" err="1"/>
              <a:t>אנטיוכיוס</a:t>
            </a:r>
            <a:r>
              <a:rPr lang="he-IL" sz="4000" dirty="0"/>
              <a:t> </a:t>
            </a:r>
            <a:r>
              <a:rPr lang="he-IL" sz="4000" dirty="0" smtClean="0"/>
              <a:t>היווני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 </a:t>
            </a:r>
            <a:r>
              <a:rPr lang="he-IL" sz="4000" dirty="0"/>
              <a:t>בשנת 250 לפני הספירה,</a:t>
            </a:r>
            <a:br>
              <a:rPr lang="he-IL" sz="4000" dirty="0"/>
            </a:br>
            <a:r>
              <a:rPr lang="he-IL" sz="4000" dirty="0"/>
              <a:t>ונקראה על שם </a:t>
            </a:r>
            <a:r>
              <a:rPr lang="he-IL" sz="4000" dirty="0" smtClean="0"/>
              <a:t>אשתו </a:t>
            </a:r>
            <a:r>
              <a:rPr lang="he-IL" sz="4000" dirty="0"/>
              <a:t>לאודיקאה.</a:t>
            </a:r>
            <a:endParaRPr lang="en-US" sz="4000" dirty="0"/>
          </a:p>
          <a:p>
            <a:r>
              <a:rPr lang="he-IL" sz="4000" dirty="0"/>
              <a:t>העיר היתה ממוקמת על צומת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דרכים </a:t>
            </a:r>
            <a:r>
              <a:rPr lang="he-IL" sz="4000" dirty="0"/>
              <a:t>ושני נהרות עברו דרכה,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מה </a:t>
            </a:r>
            <a:r>
              <a:rPr lang="he-IL" sz="4000" dirty="0"/>
              <a:t>שעשה אותה מרכז למסחר.</a:t>
            </a:r>
            <a:endParaRPr lang="en-US" sz="4000" dirty="0"/>
          </a:p>
          <a:p>
            <a:endParaRPr lang="he-IL" sz="4000" dirty="0"/>
          </a:p>
        </p:txBody>
      </p:sp>
      <p:pic>
        <p:nvPicPr>
          <p:cNvPr id="4" name="תמונה 3" descr="C:\Users\יוסי\Documents\קהילת הדרך\קהילה\לימוד בקהילה\התנך והברית החדשה\הברית החדשה\ההתגלות\לאודיקיאה 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4341813" cy="410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תמונה 4" descr="C:\Users\יוסי\Documents\קהילת הדרך\קהילה\לימוד בקהילה\התנך והברית החדשה\הברית החדשה\ההתגלות\לאודיקיאה 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71900"/>
            <a:ext cx="5054600" cy="30861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948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73400" y="0"/>
            <a:ext cx="51435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העיר עצמה</a:t>
            </a:r>
            <a:endParaRPr lang="he-IL" sz="6000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7581900" y="965200"/>
            <a:ext cx="4216400" cy="5211763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בסמוך לעיר, </a:t>
            </a:r>
            <a:r>
              <a:rPr lang="he-IL" sz="3600" dirty="0" err="1" smtClean="0"/>
              <a:t>בפמוקלה</a:t>
            </a:r>
            <a:r>
              <a:rPr lang="he-IL" sz="36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he-IL" sz="3600" dirty="0" smtClean="0"/>
              <a:t>ישנם </a:t>
            </a:r>
            <a:r>
              <a:rPr lang="he-IL" sz="3600" dirty="0"/>
              <a:t>מעינות מים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he-IL" sz="3600" dirty="0" smtClean="0"/>
              <a:t>חמים </a:t>
            </a:r>
            <a:r>
              <a:rPr lang="he-IL" sz="3600" dirty="0"/>
              <a:t>מאוד</a:t>
            </a:r>
          </a:p>
        </p:txBody>
      </p:sp>
      <p:pic>
        <p:nvPicPr>
          <p:cNvPr id="6" name="תמונה 5" descr="C:\Users\יוסי\Documents\קהילת הדרך\קהילה\לימוד בקהילה\התנך והברית החדשה\הברית החדשה\ההתגלות\מעינות פמוקלה 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066800"/>
            <a:ext cx="6797675" cy="306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תמונה 6" descr="C:\Users\יוסי\Documents\קהילת הדרך\קהילה\לימוד בקהילה\התנך והברית החדשה\הברית החדשה\ההתגלות\מעינות פמוקלה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134" y="3178175"/>
            <a:ext cx="5600065" cy="3679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377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65700" y="0"/>
            <a:ext cx="68326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העיר עצמה</a:t>
            </a:r>
            <a:endParaRPr lang="he-IL" sz="6000" dirty="0"/>
          </a:p>
        </p:txBody>
      </p:sp>
      <p:pic>
        <p:nvPicPr>
          <p:cNvPr id="4" name="מציין מיקום תוכן 3" descr="C:\Users\יוסי\Documents\קהילת הדרך\קהילה\לימוד בקהילה\התנך והברית החדשה\הברית החדשה\ההתגלות\אמת המים בלאודיקיאה 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5297488" cy="416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תמונה 4" descr="C:\Users\יוסי\Documents\קהילת הדרך\קהילה\לימוד בקהילה\התנך והברית החדשה\הברית החדשה\ההתגלות\אמת המים בלאודיקיאה 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3489731"/>
            <a:ext cx="4876800" cy="3175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מלבן 5"/>
          <p:cNvSpPr/>
          <p:nvPr/>
        </p:nvSpPr>
        <p:spPr>
          <a:xfrm>
            <a:off x="7482481" y="1325563"/>
            <a:ext cx="4315819" cy="1827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</a:rPr>
              <a:t>את המים החמים האלו הובילו באמות </a:t>
            </a:r>
            <a:r>
              <a:rPr lang="he-IL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מים </a:t>
            </a:r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</a:rPr>
              <a:t>לעיר</a:t>
            </a:r>
            <a:r>
              <a:rPr lang="he-IL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7" name="מלבן 6"/>
          <p:cNvSpPr/>
          <p:nvPr/>
        </p:nvSpPr>
        <p:spPr>
          <a:xfrm>
            <a:off x="7581900" y="3220258"/>
            <a:ext cx="4318000" cy="184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3600" dirty="0" smtClean="0"/>
              <a:t>אך עד אשר המים הגיעו לעיר, הם היו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he-IL" sz="3600" dirty="0" smtClean="0"/>
              <a:t>כבר פושרים.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34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העיר עצמה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/>
              <a:t>בעיר היתה תעשיה מפותחת של ביגוד, </a:t>
            </a:r>
            <a:endParaRPr lang="he-IL" sz="4000" dirty="0" smtClean="0"/>
          </a:p>
          <a:p>
            <a:pPr marL="0" indent="0">
              <a:buNone/>
            </a:pPr>
            <a:r>
              <a:rPr lang="he-IL" sz="4000" dirty="0"/>
              <a:t> </a:t>
            </a:r>
            <a:r>
              <a:rPr lang="he-IL" sz="4000" dirty="0" smtClean="0"/>
              <a:t> היה </a:t>
            </a:r>
            <a:r>
              <a:rPr lang="he-IL" sz="4000" dirty="0"/>
              <a:t>להם שם זן מיוחד של כבשים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  בעלי </a:t>
            </a:r>
            <a:r>
              <a:rPr lang="he-IL" sz="4000" dirty="0"/>
              <a:t>צמר עדין, שחור ומבריק.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  מהצמר </a:t>
            </a:r>
            <a:r>
              <a:rPr lang="he-IL" sz="4000" dirty="0"/>
              <a:t>הזה בעלי המלאכה עשו מעילים שחורים </a:t>
            </a:r>
            <a:r>
              <a:rPr lang="he-IL" sz="4000" dirty="0" smtClean="0"/>
              <a:t>ומבריקים.</a:t>
            </a:r>
          </a:p>
          <a:p>
            <a:r>
              <a:rPr lang="he-IL" sz="4000" dirty="0"/>
              <a:t> </a:t>
            </a:r>
            <a:r>
              <a:rPr lang="he-IL" sz="4000" dirty="0" smtClean="0"/>
              <a:t>בעיר היה גם </a:t>
            </a:r>
            <a:r>
              <a:rPr lang="he-IL" sz="4000" dirty="0"/>
              <a:t>בית ספר לרפואה עם התמחות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ברפואת </a:t>
            </a:r>
            <a:r>
              <a:rPr lang="he-IL" sz="4000" dirty="0"/>
              <a:t>עיניים, וביצור משחות לריפוי בעיות בעיניים.</a:t>
            </a:r>
            <a:endParaRPr lang="en-US" sz="4000" dirty="0"/>
          </a:p>
          <a:p>
            <a:r>
              <a:rPr lang="he-IL" sz="4000" dirty="0" smtClean="0"/>
              <a:t> העיר </a:t>
            </a:r>
            <a:r>
              <a:rPr lang="he-IL" sz="4000" dirty="0"/>
              <a:t>שימשה גם למרכז פיננסי באזור.</a:t>
            </a:r>
            <a:endParaRPr lang="en-US" sz="4000" dirty="0"/>
          </a:p>
          <a:p>
            <a:pPr marL="0" indent="0">
              <a:buNone/>
            </a:pP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411923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התגלות ג' 14-22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e-IL" sz="4000" dirty="0"/>
              <a:t>"‏אֶל </a:t>
            </a:r>
            <a:r>
              <a:rPr lang="he-IL" sz="4000" dirty="0" err="1"/>
              <a:t>מַלְאַך</a:t>
            </a:r>
            <a:r>
              <a:rPr lang="he-IL" sz="4000" dirty="0"/>
              <a:t>ְ </a:t>
            </a:r>
            <a:r>
              <a:rPr lang="he-IL" sz="4000" dirty="0" err="1"/>
              <a:t>קְהִלַּת</a:t>
            </a:r>
            <a:r>
              <a:rPr lang="he-IL" sz="4000" dirty="0"/>
              <a:t> </a:t>
            </a:r>
            <a:r>
              <a:rPr lang="he-IL" sz="4000" dirty="0" err="1"/>
              <a:t>לָאוֹדִיקֵאָה</a:t>
            </a:r>
            <a:r>
              <a:rPr lang="he-IL" sz="4000" dirty="0"/>
              <a:t> </a:t>
            </a:r>
            <a:r>
              <a:rPr lang="he-IL" sz="4000" dirty="0" err="1"/>
              <a:t>כְּתֹב</a:t>
            </a:r>
            <a:r>
              <a:rPr lang="he-IL" sz="4000" dirty="0"/>
              <a:t>: </a:t>
            </a:r>
            <a:endParaRPr lang="en-US" sz="4000" dirty="0"/>
          </a:p>
          <a:p>
            <a:pPr marL="0" indent="0">
              <a:buNone/>
            </a:pPr>
            <a:r>
              <a:rPr lang="he-IL" sz="4000" dirty="0"/>
              <a:t>אֶת </a:t>
            </a:r>
            <a:r>
              <a:rPr lang="he-IL" sz="4000" dirty="0" err="1"/>
              <a:t>אֵלֶּה</a:t>
            </a:r>
            <a:r>
              <a:rPr lang="he-IL" sz="4000" dirty="0"/>
              <a:t> </a:t>
            </a:r>
            <a:r>
              <a:rPr lang="he-IL" sz="4000" dirty="0" err="1"/>
              <a:t>הַדְּבָרִים</a:t>
            </a:r>
            <a:r>
              <a:rPr lang="he-IL" sz="4000" dirty="0"/>
              <a:t> אוֹמֵר </a:t>
            </a:r>
            <a:r>
              <a:rPr lang="he-IL" sz="4000" dirty="0" err="1"/>
              <a:t>הָאָמֵן</a:t>
            </a:r>
            <a:r>
              <a:rPr lang="he-IL" sz="4000" dirty="0"/>
              <a:t>, הָעֵד </a:t>
            </a:r>
            <a:r>
              <a:rPr lang="he-IL" sz="4000" dirty="0" err="1"/>
              <a:t>הַנֶּאֱמָן</a:t>
            </a:r>
            <a:r>
              <a:rPr lang="he-IL" sz="4000" dirty="0"/>
              <a:t> </a:t>
            </a:r>
            <a:r>
              <a:rPr lang="he-IL" sz="4000" dirty="0" err="1"/>
              <a:t>וְהָאֲמִתִּי</a:t>
            </a:r>
            <a:r>
              <a:rPr lang="he-IL" sz="4000" dirty="0"/>
              <a:t>, </a:t>
            </a:r>
            <a:r>
              <a:rPr lang="he-IL" sz="4000" dirty="0" err="1"/>
              <a:t>הָרֵאשִׁית</a:t>
            </a:r>
            <a:r>
              <a:rPr lang="he-IL" sz="4000" dirty="0"/>
              <a:t> </a:t>
            </a:r>
            <a:r>
              <a:rPr lang="he-IL" sz="4000" dirty="0" err="1"/>
              <a:t>שֶׁל</a:t>
            </a:r>
            <a:r>
              <a:rPr lang="he-IL" sz="4000" dirty="0"/>
              <a:t> </a:t>
            </a:r>
            <a:r>
              <a:rPr lang="he-IL" sz="4000" dirty="0" err="1"/>
              <a:t>בְּרִיאַת</a:t>
            </a:r>
            <a:r>
              <a:rPr lang="he-IL" sz="4000" dirty="0"/>
              <a:t> </a:t>
            </a:r>
            <a:r>
              <a:rPr lang="he-IL" sz="4000" dirty="0" err="1"/>
              <a:t>אֱלֹהִים</a:t>
            </a:r>
            <a:r>
              <a:rPr lang="he-IL" sz="4000" dirty="0"/>
              <a:t>: </a:t>
            </a:r>
            <a:r>
              <a:rPr lang="he-IL" sz="4000" b="1" dirty="0"/>
              <a:t>‎</a:t>
            </a:r>
            <a:r>
              <a:rPr lang="en-US" sz="4000" b="1" dirty="0"/>
              <a:t>15</a:t>
            </a:r>
            <a:r>
              <a:rPr lang="he-IL" sz="4000" dirty="0"/>
              <a:t>‏ אֲנִי יוֹדֵעַ אֶת </a:t>
            </a:r>
            <a:r>
              <a:rPr lang="he-IL" sz="4000" dirty="0" err="1"/>
              <a:t>מַעֲשֶׂיך</a:t>
            </a:r>
            <a:r>
              <a:rPr lang="he-IL" sz="4000" dirty="0"/>
              <a:t>ָ, </a:t>
            </a:r>
            <a:r>
              <a:rPr lang="he-IL" sz="4000" dirty="0" err="1"/>
              <a:t>שֶׁלֹּא</a:t>
            </a:r>
            <a:r>
              <a:rPr lang="he-IL" sz="4000" dirty="0"/>
              <a:t> קַר </a:t>
            </a:r>
            <a:r>
              <a:rPr lang="he-IL" sz="4000" dirty="0" err="1"/>
              <a:t>אַתָּה</a:t>
            </a:r>
            <a:r>
              <a:rPr lang="he-IL" sz="4000" dirty="0"/>
              <a:t> וְלֹא חַם. מִי </a:t>
            </a:r>
            <a:r>
              <a:rPr lang="he-IL" sz="4000" dirty="0" err="1"/>
              <a:t>יִתֵּן</a:t>
            </a:r>
            <a:r>
              <a:rPr lang="he-IL" sz="4000" dirty="0"/>
              <a:t> וְהָיִיתָ קַר אוֹ חַם. </a:t>
            </a:r>
            <a:r>
              <a:rPr lang="he-IL" sz="4000" b="1" dirty="0"/>
              <a:t>‎</a:t>
            </a:r>
            <a:r>
              <a:rPr lang="en-US" sz="4000" b="1" dirty="0"/>
              <a:t>16</a:t>
            </a:r>
            <a:r>
              <a:rPr lang="he-IL" sz="4000" dirty="0"/>
              <a:t>‏ </a:t>
            </a:r>
            <a:r>
              <a:rPr lang="he-IL" sz="4000" dirty="0" err="1"/>
              <a:t>וּבְכֵן</a:t>
            </a:r>
            <a:r>
              <a:rPr lang="he-IL" sz="4000" dirty="0"/>
              <a:t>, </a:t>
            </a:r>
            <a:r>
              <a:rPr lang="he-IL" sz="4000" dirty="0" err="1"/>
              <a:t>מִפְּנֵי</a:t>
            </a:r>
            <a:r>
              <a:rPr lang="he-IL" sz="4000" dirty="0"/>
              <a:t> </a:t>
            </a:r>
            <a:r>
              <a:rPr lang="he-IL" sz="4000" dirty="0" err="1"/>
              <a:t>שֶׁאַתָּה</a:t>
            </a:r>
            <a:r>
              <a:rPr lang="he-IL" sz="4000" dirty="0"/>
              <a:t> </a:t>
            </a:r>
            <a:r>
              <a:rPr lang="he-IL" sz="4000" dirty="0" err="1"/>
              <a:t>פּוֹשֵׁר</a:t>
            </a:r>
            <a:r>
              <a:rPr lang="he-IL" sz="4000" dirty="0"/>
              <a:t> וְלֹא חַם וְלֹא קַר, אֲנִי עָתִיד לְהָקִיא אוֹתְךָ </a:t>
            </a:r>
            <a:r>
              <a:rPr lang="he-IL" sz="4000" dirty="0" err="1"/>
              <a:t>מִפִּי</a:t>
            </a:r>
            <a:r>
              <a:rPr lang="he-IL" sz="4000" dirty="0"/>
              <a:t>. </a:t>
            </a:r>
            <a:r>
              <a:rPr lang="he-IL" sz="4000" b="1" dirty="0"/>
              <a:t>‎</a:t>
            </a:r>
            <a:r>
              <a:rPr lang="en-US" sz="4000" b="1" dirty="0"/>
              <a:t>17</a:t>
            </a:r>
            <a:r>
              <a:rPr lang="he-IL" sz="4000" dirty="0"/>
              <a:t>‏ </a:t>
            </a:r>
            <a:r>
              <a:rPr lang="he-IL" sz="4000" dirty="0" err="1"/>
              <a:t>מִכֵּיוָן</a:t>
            </a:r>
            <a:r>
              <a:rPr lang="he-IL" sz="4000" dirty="0"/>
              <a:t> </a:t>
            </a:r>
            <a:r>
              <a:rPr lang="he-IL" sz="4000" dirty="0" err="1"/>
              <a:t>שֶׁאַתָּה</a:t>
            </a:r>
            <a:r>
              <a:rPr lang="he-IL" sz="4000" dirty="0"/>
              <a:t> אוֹמֵר ’</a:t>
            </a:r>
            <a:r>
              <a:rPr lang="he-IL" sz="4000" dirty="0" err="1"/>
              <a:t>עָשִׁיר</a:t>
            </a:r>
            <a:r>
              <a:rPr lang="he-IL" sz="4000" dirty="0"/>
              <a:t> אֲנִי; </a:t>
            </a:r>
            <a:r>
              <a:rPr lang="he-IL" sz="4000" dirty="0" err="1"/>
              <a:t>עָשַׁרְתִּי</a:t>
            </a:r>
            <a:r>
              <a:rPr lang="he-IL" sz="4000" dirty="0"/>
              <a:t> וְלֹא חָסֵר לִי </a:t>
            </a:r>
            <a:r>
              <a:rPr lang="he-IL" sz="4000" dirty="0" err="1"/>
              <a:t>כְּלוּם</a:t>
            </a:r>
            <a:r>
              <a:rPr lang="he-IL" sz="4000" dirty="0"/>
              <a:t>‘ וְאֵינְךָ יוֹדֵעַ </a:t>
            </a:r>
            <a:r>
              <a:rPr lang="he-IL" sz="4000" dirty="0" err="1"/>
              <a:t>שֶׁאַתָּה</a:t>
            </a:r>
            <a:r>
              <a:rPr lang="he-IL" sz="4000" dirty="0"/>
              <a:t> </a:t>
            </a:r>
            <a:r>
              <a:rPr lang="he-IL" sz="4000" dirty="0" err="1"/>
              <a:t>הָאֻמְלָל</a:t>
            </a:r>
            <a:r>
              <a:rPr lang="he-IL" sz="4000" dirty="0"/>
              <a:t> </a:t>
            </a:r>
            <a:r>
              <a:rPr lang="he-IL" sz="4000" dirty="0" err="1"/>
              <a:t>וְהַמִּסְכֵּן</a:t>
            </a:r>
            <a:r>
              <a:rPr lang="he-IL" sz="4000" dirty="0"/>
              <a:t>, עָנִי </a:t>
            </a:r>
            <a:r>
              <a:rPr lang="he-IL" sz="4000" dirty="0" err="1"/>
              <a:t>וְעִוֵּר</a:t>
            </a:r>
            <a:r>
              <a:rPr lang="he-IL" sz="4000" dirty="0"/>
              <a:t> וְעָרוֹם, </a:t>
            </a:r>
            <a:r>
              <a:rPr lang="he-IL" sz="4000" b="1" dirty="0"/>
              <a:t>‎</a:t>
            </a:r>
            <a:r>
              <a:rPr lang="en-US" sz="4000" b="1" dirty="0"/>
              <a:t>18</a:t>
            </a:r>
            <a:r>
              <a:rPr lang="he-IL" sz="4000" dirty="0"/>
              <a:t>‏ </a:t>
            </a:r>
            <a:r>
              <a:rPr lang="he-IL" sz="4000" dirty="0" err="1"/>
              <a:t>אָנֹכִי</a:t>
            </a:r>
            <a:r>
              <a:rPr lang="he-IL" sz="4000" dirty="0"/>
              <a:t> </a:t>
            </a:r>
            <a:r>
              <a:rPr lang="he-IL" sz="4000" dirty="0" err="1"/>
              <a:t>מַצִּיע</a:t>
            </a:r>
            <a:r>
              <a:rPr lang="he-IL" sz="4000" dirty="0"/>
              <a:t>ַ לְךָ לִקְנוֹת </a:t>
            </a:r>
            <a:r>
              <a:rPr lang="he-IL" sz="4000" dirty="0" err="1"/>
              <a:t>מִמֶּנִּי</a:t>
            </a:r>
            <a:r>
              <a:rPr lang="he-IL" sz="4000" dirty="0"/>
              <a:t> זָהָב </a:t>
            </a:r>
            <a:r>
              <a:rPr lang="he-IL" sz="4000" dirty="0" err="1"/>
              <a:t>צָרוּף</a:t>
            </a:r>
            <a:r>
              <a:rPr lang="he-IL" sz="4000" dirty="0"/>
              <a:t> </a:t>
            </a:r>
            <a:r>
              <a:rPr lang="he-IL" sz="4000" dirty="0" err="1"/>
              <a:t>בָּאֵשׁ</a:t>
            </a:r>
            <a:r>
              <a:rPr lang="he-IL" sz="4000" dirty="0"/>
              <a:t> לְמַעַן </a:t>
            </a:r>
            <a:r>
              <a:rPr lang="he-IL" sz="4000" dirty="0" err="1"/>
              <a:t>תַּעֲשִׁיר</a:t>
            </a:r>
            <a:r>
              <a:rPr lang="he-IL" sz="4000" dirty="0"/>
              <a:t>, </a:t>
            </a:r>
            <a:r>
              <a:rPr lang="he-IL" sz="4000" dirty="0" err="1"/>
              <a:t>וּבְגָדִים</a:t>
            </a:r>
            <a:r>
              <a:rPr lang="he-IL" sz="4000" dirty="0"/>
              <a:t> לְבָנִים לְמַעַן </a:t>
            </a:r>
            <a:r>
              <a:rPr lang="he-IL" sz="4000" dirty="0" err="1"/>
              <a:t>תִּתְלַבֵּשׁ</a:t>
            </a:r>
            <a:r>
              <a:rPr lang="he-IL" sz="4000" dirty="0"/>
              <a:t> וְלֹא </a:t>
            </a:r>
            <a:r>
              <a:rPr lang="he-IL" sz="4000" dirty="0" err="1"/>
              <a:t>תֵּרָאֵה</a:t>
            </a:r>
            <a:r>
              <a:rPr lang="he-IL" sz="4000" dirty="0"/>
              <a:t> </a:t>
            </a:r>
            <a:r>
              <a:rPr lang="he-IL" sz="4000" dirty="0" err="1"/>
              <a:t>בֹּשֶׁת</a:t>
            </a:r>
            <a:r>
              <a:rPr lang="he-IL" sz="4000" dirty="0"/>
              <a:t> עֶרְוָתְךָ, </a:t>
            </a:r>
            <a:r>
              <a:rPr lang="he-IL" sz="4000" dirty="0" err="1"/>
              <a:t>וְקִילוּרִית</a:t>
            </a:r>
            <a:r>
              <a:rPr lang="he-IL" sz="4000" dirty="0"/>
              <a:t> </a:t>
            </a:r>
            <a:r>
              <a:rPr lang="he-IL" sz="4000" dirty="0" err="1"/>
              <a:t>לִמְשֹׁח</a:t>
            </a:r>
            <a:r>
              <a:rPr lang="he-IL" sz="4000" dirty="0"/>
              <a:t>ַ אֶת עֵינֶיךָ לְמַעַן </a:t>
            </a:r>
            <a:r>
              <a:rPr lang="he-IL" sz="4000" dirty="0" err="1"/>
              <a:t>תִּרְאֶה</a:t>
            </a:r>
            <a:r>
              <a:rPr lang="he-IL" sz="4000" dirty="0"/>
              <a:t>. </a:t>
            </a:r>
            <a:r>
              <a:rPr lang="he-IL" sz="4000" b="1" dirty="0"/>
              <a:t>‎</a:t>
            </a:r>
            <a:r>
              <a:rPr lang="en-US" sz="4000" b="1" dirty="0"/>
              <a:t>19</a:t>
            </a:r>
            <a:r>
              <a:rPr lang="he-IL" sz="4000" dirty="0"/>
              <a:t>‏ אֲנִי אֶת </a:t>
            </a:r>
            <a:r>
              <a:rPr lang="he-IL" sz="4000" dirty="0" err="1"/>
              <a:t>אֲשֶׁר</a:t>
            </a:r>
            <a:r>
              <a:rPr lang="he-IL" sz="4000" dirty="0"/>
              <a:t> אֹהַב אוֹכִיחַ </a:t>
            </a:r>
            <a:r>
              <a:rPr lang="he-IL" sz="4000" dirty="0" err="1"/>
              <a:t>וַאֲיַסֵּר</a:t>
            </a:r>
            <a:r>
              <a:rPr lang="he-IL" sz="4000" dirty="0"/>
              <a:t>. לָכֵן הֱיֵה נִמְרָץ וַחֲזֹר </a:t>
            </a:r>
            <a:r>
              <a:rPr lang="he-IL" sz="4000" dirty="0" err="1"/>
              <a:t>בִּתְשׁוּבָה</a:t>
            </a:r>
            <a:r>
              <a:rPr lang="he-IL" sz="4000" dirty="0"/>
              <a:t>. </a:t>
            </a:r>
            <a:r>
              <a:rPr lang="he-IL" sz="4000" b="1" dirty="0"/>
              <a:t>‎</a:t>
            </a:r>
            <a:r>
              <a:rPr lang="en-US" sz="4000" b="1" dirty="0"/>
              <a:t>20</a:t>
            </a:r>
            <a:r>
              <a:rPr lang="he-IL" sz="4000" dirty="0"/>
              <a:t>‏ הִנְנִי עוֹמֵד לְיַד </a:t>
            </a:r>
            <a:r>
              <a:rPr lang="he-IL" sz="4000" dirty="0" err="1"/>
              <a:t>הַדֶּלֶת</a:t>
            </a:r>
            <a:r>
              <a:rPr lang="he-IL" sz="4000" dirty="0"/>
              <a:t> וְדוֹפֵק. </a:t>
            </a:r>
            <a:r>
              <a:rPr lang="he-IL" sz="4000" dirty="0" err="1"/>
              <a:t>אִישׁ</a:t>
            </a:r>
            <a:r>
              <a:rPr lang="he-IL" sz="4000" dirty="0"/>
              <a:t> </a:t>
            </a:r>
            <a:r>
              <a:rPr lang="he-IL" sz="4000" dirty="0" err="1"/>
              <a:t>כִּי</a:t>
            </a:r>
            <a:r>
              <a:rPr lang="he-IL" sz="4000" dirty="0"/>
              <a:t> </a:t>
            </a:r>
            <a:r>
              <a:rPr lang="he-IL" sz="4000" dirty="0" err="1"/>
              <a:t>יִשְׁמַע</a:t>
            </a:r>
            <a:r>
              <a:rPr lang="he-IL" sz="4000" dirty="0"/>
              <a:t> אֶת קוֹלִי </a:t>
            </a:r>
            <a:r>
              <a:rPr lang="he-IL" sz="4000" dirty="0" err="1"/>
              <a:t>וְיִפְתַּח</a:t>
            </a:r>
            <a:r>
              <a:rPr lang="he-IL" sz="4000" dirty="0"/>
              <a:t> אֶת </a:t>
            </a:r>
            <a:r>
              <a:rPr lang="he-IL" sz="4000" dirty="0" err="1"/>
              <a:t>הַדֶּלֶת</a:t>
            </a:r>
            <a:r>
              <a:rPr lang="he-IL" sz="4000" dirty="0"/>
              <a:t>, </a:t>
            </a:r>
            <a:r>
              <a:rPr lang="he-IL" sz="4000" dirty="0" err="1"/>
              <a:t>אֶכָּנֵס</a:t>
            </a:r>
            <a:r>
              <a:rPr lang="he-IL" sz="4000" dirty="0"/>
              <a:t> אֵלָיו וְאֶסְעַד </a:t>
            </a:r>
            <a:r>
              <a:rPr lang="he-IL" sz="4000" dirty="0" err="1"/>
              <a:t>אִתּו</a:t>
            </a:r>
            <a:r>
              <a:rPr lang="he-IL" sz="4000" dirty="0"/>
              <a:t>ֹ </a:t>
            </a:r>
            <a:r>
              <a:rPr lang="he-IL" sz="4000" dirty="0" err="1"/>
              <a:t>וְהוּא</a:t>
            </a:r>
            <a:r>
              <a:rPr lang="he-IL" sz="4000" dirty="0"/>
              <a:t> </a:t>
            </a:r>
            <a:r>
              <a:rPr lang="he-IL" sz="4000" dirty="0" err="1"/>
              <a:t>אִתִּי</a:t>
            </a:r>
            <a:r>
              <a:rPr lang="he-IL" sz="4000" dirty="0"/>
              <a:t>. </a:t>
            </a:r>
            <a:r>
              <a:rPr lang="he-IL" sz="4000" b="1" dirty="0"/>
              <a:t>‎</a:t>
            </a:r>
            <a:r>
              <a:rPr lang="en-US" sz="4000" b="1" dirty="0"/>
              <a:t>21</a:t>
            </a:r>
            <a:r>
              <a:rPr lang="he-IL" sz="4000" dirty="0"/>
              <a:t>‏ </a:t>
            </a:r>
            <a:r>
              <a:rPr lang="he-IL" sz="4000" dirty="0" err="1"/>
              <a:t>הַמְנַצֵּח</a:t>
            </a:r>
            <a:r>
              <a:rPr lang="he-IL" sz="4000" dirty="0"/>
              <a:t>ַ, אֲנִי </a:t>
            </a:r>
            <a:r>
              <a:rPr lang="he-IL" sz="4000" dirty="0" err="1"/>
              <a:t>אֶתֵּן</a:t>
            </a:r>
            <a:r>
              <a:rPr lang="he-IL" sz="4000" dirty="0"/>
              <a:t> לוֹ </a:t>
            </a:r>
            <a:r>
              <a:rPr lang="he-IL" sz="4000" dirty="0" err="1"/>
              <a:t>לָשֶׁבֶת</a:t>
            </a:r>
            <a:r>
              <a:rPr lang="he-IL" sz="4000" dirty="0"/>
              <a:t> </a:t>
            </a:r>
            <a:r>
              <a:rPr lang="he-IL" sz="4000" dirty="0" err="1"/>
              <a:t>אִתִּי</a:t>
            </a:r>
            <a:r>
              <a:rPr lang="he-IL" sz="4000" dirty="0"/>
              <a:t> עַל </a:t>
            </a:r>
            <a:r>
              <a:rPr lang="he-IL" sz="4000" dirty="0" err="1"/>
              <a:t>כִּסְאִי</a:t>
            </a:r>
            <a:r>
              <a:rPr lang="he-IL" sz="4000" dirty="0"/>
              <a:t> </a:t>
            </a:r>
            <a:r>
              <a:rPr lang="he-IL" sz="4000" dirty="0" err="1"/>
              <a:t>כְּמו</a:t>
            </a:r>
            <a:r>
              <a:rPr lang="he-IL" sz="4000" dirty="0"/>
              <a:t>ֹ </a:t>
            </a:r>
            <a:r>
              <a:rPr lang="he-IL" sz="4000" dirty="0" err="1"/>
              <a:t>שֶׁגַּם</a:t>
            </a:r>
            <a:r>
              <a:rPr lang="he-IL" sz="4000" dirty="0"/>
              <a:t> אֲנִי </a:t>
            </a:r>
            <a:r>
              <a:rPr lang="he-IL" sz="4000" dirty="0" err="1"/>
              <a:t>נִצַּחְתִּי</a:t>
            </a:r>
            <a:r>
              <a:rPr lang="he-IL" sz="4000" dirty="0"/>
              <a:t> </a:t>
            </a:r>
            <a:r>
              <a:rPr lang="he-IL" sz="4000" dirty="0" err="1"/>
              <a:t>וְיָשַׁבְתִּי</a:t>
            </a:r>
            <a:r>
              <a:rPr lang="he-IL" sz="4000" dirty="0"/>
              <a:t> עִם </a:t>
            </a:r>
            <a:r>
              <a:rPr lang="he-IL" sz="4000" dirty="0" err="1"/>
              <a:t>אָבִי</a:t>
            </a:r>
            <a:r>
              <a:rPr lang="he-IL" sz="4000" dirty="0"/>
              <a:t> עַל </a:t>
            </a:r>
            <a:r>
              <a:rPr lang="he-IL" sz="4000" dirty="0" err="1"/>
              <a:t>כִּסְאו</a:t>
            </a:r>
            <a:r>
              <a:rPr lang="he-IL" sz="4000" dirty="0"/>
              <a:t>ֹ.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b="1" dirty="0" smtClean="0"/>
              <a:t>‎</a:t>
            </a:r>
            <a:r>
              <a:rPr lang="en-US" sz="4000" b="1" dirty="0"/>
              <a:t>22</a:t>
            </a:r>
            <a:r>
              <a:rPr lang="he-IL" sz="4000" dirty="0"/>
              <a:t>‏ מִי </a:t>
            </a:r>
            <a:r>
              <a:rPr lang="he-IL" sz="4000" dirty="0" err="1"/>
              <a:t>שֶׁאֹזֶן</a:t>
            </a:r>
            <a:r>
              <a:rPr lang="he-IL" sz="4000" dirty="0"/>
              <a:t> לוֹ, </a:t>
            </a:r>
            <a:r>
              <a:rPr lang="he-IL" sz="4000" dirty="0" err="1"/>
              <a:t>יִשְׁמַע</a:t>
            </a:r>
            <a:r>
              <a:rPr lang="he-IL" sz="4000" dirty="0"/>
              <a:t> נָא מַה </a:t>
            </a:r>
            <a:r>
              <a:rPr lang="he-IL" sz="4000" dirty="0" err="1"/>
              <a:t>שֶּׁהָרוּח</a:t>
            </a:r>
            <a:r>
              <a:rPr lang="he-IL" sz="4000" dirty="0"/>
              <a:t>ַ אוֹמֶרֶת </a:t>
            </a:r>
            <a:r>
              <a:rPr lang="he-IL" sz="4000" dirty="0" err="1"/>
              <a:t>לַקְּהִלּוֹת</a:t>
            </a:r>
            <a:r>
              <a:rPr lang="he-IL" sz="4000" dirty="0" smtClean="0"/>
              <a:t>.“</a:t>
            </a:r>
            <a:endParaRPr lang="he-IL" sz="4000" b="1" dirty="0"/>
          </a:p>
        </p:txBody>
      </p:sp>
    </p:spTree>
    <p:extLst>
      <p:ext uri="{BB962C8B-B14F-4D97-AF65-F5344CB8AC3E}">
        <p14:creationId xmlns:p14="http://schemas.microsoft.com/office/powerpoint/2010/main" val="17168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תאורו של ישוע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798300" cy="5532438"/>
          </a:xfrm>
        </p:spPr>
        <p:txBody>
          <a:bodyPr>
            <a:normAutofit/>
          </a:bodyPr>
          <a:lstStyle/>
          <a:p>
            <a:r>
              <a:rPr lang="he-IL" sz="4000" dirty="0"/>
              <a:t>ישוע </a:t>
            </a:r>
            <a:r>
              <a:rPr lang="he-IL" sz="4000" dirty="0" smtClean="0"/>
              <a:t>אומר </a:t>
            </a:r>
            <a:r>
              <a:rPr lang="he-IL" sz="4000" dirty="0"/>
              <a:t>שהוא ה 'אמן, העד הנאמן </a:t>
            </a:r>
            <a:r>
              <a:rPr lang="he-IL" sz="4000" dirty="0" err="1"/>
              <a:t>והאמיתי</a:t>
            </a:r>
            <a:r>
              <a:rPr lang="he-IL" sz="4000" dirty="0" smtClean="0"/>
              <a:t>'.</a:t>
            </a:r>
          </a:p>
          <a:p>
            <a:r>
              <a:rPr lang="he-IL" sz="4000" dirty="0"/>
              <a:t>מה הכוונה במילה אמן</a:t>
            </a:r>
            <a:r>
              <a:rPr lang="he-IL" sz="4000" dirty="0" smtClean="0"/>
              <a:t>?</a:t>
            </a:r>
          </a:p>
          <a:p>
            <a:r>
              <a:rPr lang="he-IL" sz="4000" dirty="0"/>
              <a:t>ישעיה </a:t>
            </a:r>
            <a:r>
              <a:rPr lang="he-IL" sz="4000" dirty="0" smtClean="0"/>
              <a:t>ס"ה (65) </a:t>
            </a:r>
            <a:r>
              <a:rPr lang="he-IL" sz="4000" dirty="0"/>
              <a:t>16</a:t>
            </a:r>
            <a:endParaRPr lang="en-US" sz="4000" dirty="0"/>
          </a:p>
          <a:p>
            <a:r>
              <a:rPr lang="he-IL" sz="4000" dirty="0"/>
              <a:t>"</a:t>
            </a:r>
            <a:r>
              <a:rPr lang="he-IL" sz="4000" dirty="0" err="1"/>
              <a:t>אֲשֶׁ֨ר</a:t>
            </a:r>
            <a:r>
              <a:rPr lang="he-IL" sz="4000" dirty="0"/>
              <a:t> </a:t>
            </a:r>
            <a:r>
              <a:rPr lang="he-IL" sz="4000" dirty="0" err="1"/>
              <a:t>הַמִּתְבָּרֵ֜ך</a:t>
            </a:r>
            <a:r>
              <a:rPr lang="he-IL" sz="4000" dirty="0"/>
              <a:t>ְ </a:t>
            </a:r>
            <a:r>
              <a:rPr lang="he-IL" sz="4000" dirty="0" err="1"/>
              <a:t>בָּאָ֗רֶץ</a:t>
            </a:r>
            <a:r>
              <a:rPr lang="he-IL" sz="4000" dirty="0"/>
              <a:t> </a:t>
            </a:r>
            <a:r>
              <a:rPr lang="he-IL" sz="4000" dirty="0" err="1"/>
              <a:t>יִתְבָּרֵך</a:t>
            </a:r>
            <a:r>
              <a:rPr lang="he-IL" sz="4000" dirty="0"/>
              <a:t>ְ֙ </a:t>
            </a:r>
            <a:r>
              <a:rPr lang="he-IL" sz="4000" dirty="0" err="1"/>
              <a:t>בֵּאלֹהֵ֣י</a:t>
            </a:r>
            <a:r>
              <a:rPr lang="he-IL" sz="4000" dirty="0"/>
              <a:t> </a:t>
            </a:r>
            <a:r>
              <a:rPr lang="he-IL" sz="4000" dirty="0" err="1"/>
              <a:t>אָמֵ֔ן</a:t>
            </a:r>
            <a:r>
              <a:rPr lang="he-IL" sz="4000" dirty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err="1" smtClean="0"/>
              <a:t>וְהַנִּשְׁבָּ֣ע</a:t>
            </a:r>
            <a:r>
              <a:rPr lang="he-IL" sz="4000" dirty="0" smtClean="0"/>
              <a:t> </a:t>
            </a:r>
            <a:r>
              <a:rPr lang="he-IL" sz="4000" dirty="0" err="1"/>
              <a:t>בָּאָ֔רֶץ</a:t>
            </a:r>
            <a:r>
              <a:rPr lang="he-IL" sz="4000" dirty="0"/>
              <a:t> </a:t>
            </a:r>
            <a:r>
              <a:rPr lang="he-IL" sz="4000" dirty="0" err="1"/>
              <a:t>יִשָּׁבַ֖ע</a:t>
            </a:r>
            <a:r>
              <a:rPr lang="he-IL" sz="4000" dirty="0"/>
              <a:t> </a:t>
            </a:r>
            <a:r>
              <a:rPr lang="he-IL" sz="4000" dirty="0" err="1"/>
              <a:t>בֵּאלֹהֵ֣י</a:t>
            </a:r>
            <a:r>
              <a:rPr lang="he-IL" sz="4000" dirty="0"/>
              <a:t> </a:t>
            </a:r>
            <a:r>
              <a:rPr lang="he-IL" sz="4000" dirty="0" err="1" smtClean="0"/>
              <a:t>אָמֵ֑ן</a:t>
            </a:r>
            <a:r>
              <a:rPr lang="he-IL" sz="4000" dirty="0" smtClean="0"/>
              <a:t>..."</a:t>
            </a:r>
          </a:p>
          <a:p>
            <a:r>
              <a:rPr lang="he-IL" sz="4000" dirty="0" smtClean="0"/>
              <a:t> יוחנן </a:t>
            </a:r>
            <a:r>
              <a:rPr lang="he-IL" sz="4000" dirty="0"/>
              <a:t>ג' 3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"</a:t>
            </a:r>
            <a:r>
              <a:rPr lang="he-IL" sz="4000" dirty="0"/>
              <a:t>אמן </a:t>
            </a:r>
            <a:r>
              <a:rPr lang="he-IL" sz="4000" dirty="0" err="1"/>
              <a:t>אמן</a:t>
            </a:r>
            <a:r>
              <a:rPr lang="he-IL" sz="4000" dirty="0"/>
              <a:t> אני אומר לך אם לא </a:t>
            </a:r>
            <a:r>
              <a:rPr lang="he-IL" sz="4000" dirty="0" smtClean="0"/>
              <a:t>ייוולד </a:t>
            </a:r>
            <a:r>
              <a:rPr lang="he-IL" sz="4000" dirty="0"/>
              <a:t>אדם מלמעלה,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לא </a:t>
            </a:r>
            <a:r>
              <a:rPr lang="he-IL" sz="4000" dirty="0"/>
              <a:t>יוכל לראות את מלכות האלוהים</a:t>
            </a:r>
            <a:r>
              <a:rPr lang="he-IL" sz="4000" dirty="0" smtClean="0"/>
              <a:t>"</a:t>
            </a:r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189819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1171</Words>
  <Application>Microsoft Office PowerPoint</Application>
  <PresentationFormat>מסך רחב</PresentationFormat>
  <Paragraphs>162</Paragraphs>
  <Slides>34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1_ערכת נושא Office</vt:lpstr>
      <vt:lpstr>ההתגלות  ג' 14-22 המכתב לקהילת לאודיקאה.  </vt:lpstr>
      <vt:lpstr>מצגת של PowerPoint</vt:lpstr>
      <vt:lpstr>מצגת של PowerPoint</vt:lpstr>
      <vt:lpstr>העיר עצמה</vt:lpstr>
      <vt:lpstr>העיר עצמה</vt:lpstr>
      <vt:lpstr>העיר עצמה</vt:lpstr>
      <vt:lpstr>העיר עצמה</vt:lpstr>
      <vt:lpstr>התגלות ג' 14-22</vt:lpstr>
      <vt:lpstr>תאורו של ישוע</vt:lpstr>
      <vt:lpstr>תאורו של ישוע</vt:lpstr>
      <vt:lpstr>תאורו של ישוע</vt:lpstr>
      <vt:lpstr>דברי שבח</vt:lpstr>
      <vt:lpstr>דברי תוכחה פסוקים 15-16</vt:lpstr>
      <vt:lpstr>דברי תוכחה פסוקים 15-16</vt:lpstr>
      <vt:lpstr>דברי תוכחה פסוק 17</vt:lpstr>
      <vt:lpstr>דברי תוכחה פסוק 17</vt:lpstr>
      <vt:lpstr>בואו ונבחן את עצמנו</vt:lpstr>
      <vt:lpstr>דברי התוכחה</vt:lpstr>
      <vt:lpstr>דברי תוכחה פסוק 17</vt:lpstr>
      <vt:lpstr>הפיתרון פסוקים 18-20</vt:lpstr>
      <vt:lpstr>הפיתרון פסוקים 18-20</vt:lpstr>
      <vt:lpstr>הפיתרון פסוקים 18-20</vt:lpstr>
      <vt:lpstr>הפיתרון פסוקים 18-20</vt:lpstr>
      <vt:lpstr>הפיתרון פסוקים 18-20</vt:lpstr>
      <vt:lpstr>הפיתרון פסוקים 18-20</vt:lpstr>
      <vt:lpstr>הפתרון פסוקים 18-20</vt:lpstr>
      <vt:lpstr>הפתרון פסוקים 18-20</vt:lpstr>
      <vt:lpstr>הפתרון פסוקים 18-20</vt:lpstr>
      <vt:lpstr>המנצח פסוקים 21-22</vt:lpstr>
      <vt:lpstr>לאודיקאה</vt:lpstr>
      <vt:lpstr>נסכם</vt:lpstr>
      <vt:lpstr>נסכם</vt:lpstr>
      <vt:lpstr>נסכם</vt:lpstr>
      <vt:lpstr>תהילים קל"ט 23-24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יוסי עובדיה</dc:creator>
  <cp:lastModifiedBy>ענבר</cp:lastModifiedBy>
  <cp:revision>32</cp:revision>
  <dcterms:created xsi:type="dcterms:W3CDTF">2021-03-05T23:19:38Z</dcterms:created>
  <dcterms:modified xsi:type="dcterms:W3CDTF">2021-03-07T16:04:11Z</dcterms:modified>
</cp:coreProperties>
</file>