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33" d="100"/>
          <a:sy n="33" d="100"/>
        </p:scale>
        <p:origin x="-840" y="3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24938019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1291579"/>
            <a:ext cx="29260800" cy="19507201"/>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2921000" y="330200"/>
            <a:ext cx="18542000" cy="9207501"/>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8016875" y="-63500"/>
            <a:ext cx="19831050" cy="13220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21"/>
          </p:nvPr>
        </p:nvSpPr>
        <p:spPr>
          <a:xfrm>
            <a:off x="9972675" y="2125132"/>
            <a:ext cx="16402050" cy="109347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5290800" y="6870700"/>
            <a:ext cx="8343900" cy="55626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15316200" y="952500"/>
            <a:ext cx="8305800" cy="55372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739900" y="-258233"/>
            <a:ext cx="20065999" cy="13377332"/>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בעולם יהיו לכם צרות…"/>
          <p:cNvSpPr txBox="1">
            <a:spLocks noGrp="1"/>
          </p:cNvSpPr>
          <p:nvPr>
            <p:ph type="ctrTitle"/>
          </p:nvPr>
        </p:nvSpPr>
        <p:spPr>
          <a:xfrm>
            <a:off x="1778000" y="-78978"/>
            <a:ext cx="20828000" cy="4795251"/>
          </a:xfrm>
          <a:prstGeom prst="rect">
            <a:avLst/>
          </a:prstGeom>
        </p:spPr>
        <p:txBody>
          <a:bodyPr/>
          <a:lstStyle/>
          <a:p>
            <a:pPr rtl="1">
              <a:defRPr sz="12400"/>
            </a:pPr>
            <a:r>
              <a:rPr dirty="0" err="1">
                <a:latin typeface="Helvetica" pitchFamily="2" charset="0"/>
              </a:rPr>
              <a:t>בעולם</a:t>
            </a:r>
            <a:r>
              <a:rPr dirty="0">
                <a:latin typeface="Helvetica" pitchFamily="2" charset="0"/>
              </a:rPr>
              <a:t> </a:t>
            </a:r>
            <a:r>
              <a:rPr dirty="0" err="1">
                <a:latin typeface="Helvetica" pitchFamily="2" charset="0"/>
              </a:rPr>
              <a:t>יהיו</a:t>
            </a:r>
            <a:r>
              <a:rPr dirty="0">
                <a:latin typeface="Helvetica" pitchFamily="2" charset="0"/>
              </a:rPr>
              <a:t> </a:t>
            </a:r>
            <a:r>
              <a:rPr dirty="0" err="1">
                <a:latin typeface="Helvetica" pitchFamily="2" charset="0"/>
              </a:rPr>
              <a:t>לכם</a:t>
            </a:r>
            <a:r>
              <a:rPr dirty="0">
                <a:latin typeface="Helvetica" pitchFamily="2" charset="0"/>
              </a:rPr>
              <a:t> </a:t>
            </a:r>
            <a:r>
              <a:rPr dirty="0" err="1">
                <a:latin typeface="Helvetica" pitchFamily="2" charset="0"/>
              </a:rPr>
              <a:t>צרות</a:t>
            </a:r>
            <a:endParaRPr dirty="0">
              <a:latin typeface="Helvetica" pitchFamily="2" charset="0"/>
            </a:endParaRPr>
          </a:p>
          <a:p>
            <a:pPr rtl="1">
              <a:defRPr sz="12400"/>
            </a:pPr>
            <a:r>
              <a:rPr dirty="0" err="1">
                <a:latin typeface="Helvetica" pitchFamily="2" charset="0"/>
              </a:rPr>
              <a:t>יוחנן</a:t>
            </a:r>
            <a:r>
              <a:rPr dirty="0">
                <a:latin typeface="Helvetica" pitchFamily="2" charset="0"/>
              </a:rPr>
              <a:t> </a:t>
            </a:r>
            <a:r>
              <a:rPr dirty="0" err="1" smtClean="0">
                <a:latin typeface="Helvetica" pitchFamily="2" charset="0"/>
              </a:rPr>
              <a:t>טז</a:t>
            </a:r>
            <a:r>
              <a:rPr lang="he-IL" dirty="0">
                <a:latin typeface="Helvetica" pitchFamily="2" charset="0"/>
              </a:rPr>
              <a:t>'</a:t>
            </a:r>
            <a:r>
              <a:rPr dirty="0" smtClean="0">
                <a:latin typeface="Helvetica" pitchFamily="2" charset="0"/>
              </a:rPr>
              <a:t>33 </a:t>
            </a:r>
            <a:r>
              <a:rPr lang="en-US" dirty="0" smtClean="0">
                <a:latin typeface="Helvetica" pitchFamily="2" charset="0"/>
              </a:rPr>
              <a:t> </a:t>
            </a:r>
            <a:r>
              <a:rPr lang="he-IL" dirty="0" smtClean="0">
                <a:latin typeface="Helvetica" pitchFamily="2" charset="0"/>
              </a:rPr>
              <a:t> </a:t>
            </a:r>
            <a:r>
              <a:rPr dirty="0" err="1" smtClean="0">
                <a:latin typeface="Helvetica" pitchFamily="2" charset="0"/>
              </a:rPr>
              <a:t>חלק</a:t>
            </a:r>
            <a:r>
              <a:rPr dirty="0" smtClean="0">
                <a:latin typeface="Helvetica" pitchFamily="2" charset="0"/>
              </a:rPr>
              <a:t> א</a:t>
            </a:r>
            <a:r>
              <a:rPr lang="he-IL" dirty="0" smtClean="0">
                <a:latin typeface="Helvetica" pitchFamily="2" charset="0"/>
              </a:rPr>
              <a:t>'</a:t>
            </a:r>
            <a:endParaRPr dirty="0">
              <a:latin typeface="Helvetica" pitchFamily="2" charset="0"/>
            </a:endParaRPr>
          </a:p>
        </p:txBody>
      </p:sp>
      <p:sp>
        <p:nvSpPr>
          <p:cNvPr id="120" name="אך התעודדו, אני ניצחתי את העולם.…"/>
          <p:cNvSpPr txBox="1">
            <a:spLocks noGrp="1"/>
          </p:cNvSpPr>
          <p:nvPr>
            <p:ph type="subTitle" sz="half" idx="1"/>
          </p:nvPr>
        </p:nvSpPr>
        <p:spPr>
          <a:xfrm>
            <a:off x="1778000" y="6386905"/>
            <a:ext cx="20828000" cy="3879348"/>
          </a:xfrm>
          <a:prstGeom prst="rect">
            <a:avLst/>
          </a:prstGeom>
        </p:spPr>
        <p:txBody>
          <a:bodyPr/>
          <a:lstStyle/>
          <a:p>
            <a:pPr rtl="1">
              <a:defRPr sz="10000" b="1"/>
            </a:pPr>
            <a:r>
              <a:rPr dirty="0" err="1">
                <a:latin typeface="Helvetica" pitchFamily="2" charset="0"/>
              </a:rPr>
              <a:t>אך</a:t>
            </a:r>
            <a:r>
              <a:rPr dirty="0">
                <a:latin typeface="Helvetica" pitchFamily="2" charset="0"/>
              </a:rPr>
              <a:t> </a:t>
            </a:r>
            <a:r>
              <a:rPr dirty="0" err="1">
                <a:latin typeface="Helvetica" pitchFamily="2" charset="0"/>
              </a:rPr>
              <a:t>התעודדו</a:t>
            </a:r>
            <a:r>
              <a:rPr dirty="0">
                <a:latin typeface="Helvetica" pitchFamily="2" charset="0"/>
              </a:rPr>
              <a:t>, </a:t>
            </a:r>
            <a:r>
              <a:rPr dirty="0" err="1">
                <a:latin typeface="Helvetica" pitchFamily="2" charset="0"/>
              </a:rPr>
              <a:t>אני</a:t>
            </a:r>
            <a:r>
              <a:rPr dirty="0">
                <a:latin typeface="Helvetica" pitchFamily="2" charset="0"/>
              </a:rPr>
              <a:t> </a:t>
            </a:r>
            <a:r>
              <a:rPr dirty="0" err="1">
                <a:latin typeface="Helvetica" pitchFamily="2" charset="0"/>
              </a:rPr>
              <a:t>ניצחתי</a:t>
            </a:r>
            <a:r>
              <a:rPr dirty="0">
                <a:latin typeface="Helvetica" pitchFamily="2" charset="0"/>
              </a:rPr>
              <a:t> </a:t>
            </a:r>
            <a:r>
              <a:rPr dirty="0" err="1">
                <a:latin typeface="Helvetica" pitchFamily="2" charset="0"/>
              </a:rPr>
              <a:t>את</a:t>
            </a:r>
            <a:r>
              <a:rPr dirty="0">
                <a:latin typeface="Helvetica" pitchFamily="2" charset="0"/>
              </a:rPr>
              <a:t> </a:t>
            </a:r>
            <a:r>
              <a:rPr dirty="0" err="1">
                <a:latin typeface="Helvetica" pitchFamily="2" charset="0"/>
              </a:rPr>
              <a:t>העולם</a:t>
            </a:r>
            <a:r>
              <a:rPr dirty="0">
                <a:latin typeface="Helvetica" pitchFamily="2" charset="0"/>
              </a:rPr>
              <a:t>.</a:t>
            </a:r>
          </a:p>
          <a:p>
            <a:pPr rtl="1">
              <a:defRPr b="1"/>
            </a:pPr>
            <a:endParaRPr dirty="0">
              <a:latin typeface="Helvetica" pitchFamily="2" charset="0"/>
            </a:endParaRPr>
          </a:p>
          <a:p>
            <a:pPr rtl="1">
              <a:defRPr sz="6800" b="1"/>
            </a:pPr>
            <a:r>
              <a:rPr dirty="0" err="1">
                <a:latin typeface="Helvetica" pitchFamily="2" charset="0"/>
              </a:rPr>
              <a:t>יוחנן</a:t>
            </a:r>
            <a:r>
              <a:rPr dirty="0">
                <a:latin typeface="Helvetica" pitchFamily="2" charset="0"/>
              </a:rPr>
              <a:t> </a:t>
            </a:r>
            <a:r>
              <a:rPr dirty="0" err="1">
                <a:latin typeface="Helvetica" pitchFamily="2" charset="0"/>
              </a:rPr>
              <a:t>טז</a:t>
            </a:r>
            <a:r>
              <a:rPr dirty="0">
                <a:latin typeface="Helvetica" pitchFamily="2" charset="0"/>
              </a:rPr>
              <a:t> </a:t>
            </a:r>
            <a:r>
              <a:rPr lang="en-US" dirty="0">
                <a:latin typeface="Helvetica" pitchFamily="2" charset="0"/>
              </a:rPr>
              <a:t> </a:t>
            </a:r>
            <a:r>
              <a:rPr dirty="0">
                <a:latin typeface="Helvetica" pitchFamily="2" charset="0"/>
              </a:rPr>
              <a:t>33 </a:t>
            </a:r>
            <a:r>
              <a:rPr lang="he-IL" dirty="0" smtClean="0">
                <a:latin typeface="Helvetica" pitchFamily="2" charset="0"/>
              </a:rPr>
              <a:t> </a:t>
            </a:r>
            <a:r>
              <a:rPr dirty="0" err="1" smtClean="0">
                <a:latin typeface="Helvetica" pitchFamily="2" charset="0"/>
              </a:rPr>
              <a:t>חלק</a:t>
            </a:r>
            <a:r>
              <a:rPr dirty="0" smtClean="0">
                <a:latin typeface="Helvetica" pitchFamily="2" charset="0"/>
              </a:rPr>
              <a:t> </a:t>
            </a:r>
            <a:r>
              <a:rPr dirty="0">
                <a:latin typeface="Helvetica" pitchFamily="2" charset="0"/>
              </a:rPr>
              <a:t>ב</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התעודדו! הוא נתן לנו כלים כדי שננצח איתם!"/>
          <p:cNvSpPr txBox="1">
            <a:spLocks noGrp="1"/>
          </p:cNvSpPr>
          <p:nvPr>
            <p:ph type="title"/>
          </p:nvPr>
        </p:nvSpPr>
        <p:spPr>
          <a:xfrm>
            <a:off x="668374" y="-207336"/>
            <a:ext cx="21005800" cy="2286001"/>
          </a:xfrm>
          <a:prstGeom prst="rect">
            <a:avLst/>
          </a:prstGeom>
        </p:spPr>
        <p:txBody>
          <a:bodyPr/>
          <a:lstStyle>
            <a:lvl1pPr algn="r" defTabSz="610870" rtl="1">
              <a:spcBef>
                <a:spcPts val="4300"/>
              </a:spcBef>
              <a:defRPr sz="8584">
                <a:latin typeface="Helvetica Neue"/>
                <a:ea typeface="Helvetica Neue"/>
                <a:cs typeface="Helvetica Neue"/>
                <a:sym typeface="Helvetica Neue"/>
              </a:defRPr>
            </a:lvl1pPr>
          </a:lstStyle>
          <a:p>
            <a:r>
              <a:rPr dirty="0" err="1"/>
              <a:t>התעודדו</a:t>
            </a:r>
            <a:r>
              <a:rPr dirty="0"/>
              <a:t>! </a:t>
            </a:r>
            <a:r>
              <a:rPr dirty="0" err="1"/>
              <a:t>הוא</a:t>
            </a:r>
            <a:r>
              <a:rPr dirty="0"/>
              <a:t> </a:t>
            </a:r>
            <a:r>
              <a:rPr dirty="0" err="1"/>
              <a:t>נתן</a:t>
            </a:r>
            <a:r>
              <a:rPr dirty="0"/>
              <a:t> </a:t>
            </a:r>
            <a:r>
              <a:rPr dirty="0" err="1"/>
              <a:t>לנו</a:t>
            </a:r>
            <a:r>
              <a:rPr dirty="0"/>
              <a:t> </a:t>
            </a:r>
            <a:r>
              <a:rPr dirty="0" err="1"/>
              <a:t>כלים</a:t>
            </a:r>
            <a:r>
              <a:rPr dirty="0"/>
              <a:t> </a:t>
            </a:r>
            <a:r>
              <a:rPr dirty="0" err="1"/>
              <a:t>כדי</a:t>
            </a:r>
            <a:r>
              <a:rPr dirty="0"/>
              <a:t> </a:t>
            </a:r>
            <a:r>
              <a:rPr dirty="0" err="1"/>
              <a:t>שננצח</a:t>
            </a:r>
            <a:r>
              <a:rPr dirty="0"/>
              <a:t> </a:t>
            </a:r>
            <a:r>
              <a:rPr dirty="0" err="1"/>
              <a:t>איתם</a:t>
            </a:r>
            <a:r>
              <a:rPr dirty="0"/>
              <a:t>!</a:t>
            </a:r>
          </a:p>
        </p:txBody>
      </p:sp>
      <p:sp>
        <p:nvSpPr>
          <p:cNvPr id="152" name="הבנת המצב החוטא שבו אני נמצא -…"/>
          <p:cNvSpPr txBox="1">
            <a:spLocks noGrp="1"/>
          </p:cNvSpPr>
          <p:nvPr>
            <p:ph type="body" idx="1"/>
          </p:nvPr>
        </p:nvSpPr>
        <p:spPr>
          <a:xfrm>
            <a:off x="1540244" y="1467293"/>
            <a:ext cx="21005800" cy="12893567"/>
          </a:xfrm>
          <a:prstGeom prst="rect">
            <a:avLst/>
          </a:prstGeom>
        </p:spPr>
        <p:txBody>
          <a:bodyPr/>
          <a:lstStyle/>
          <a:p>
            <a:pPr marL="736599" lvl="1" indent="-368299" algn="r" defTabSz="478790" rtl="1">
              <a:spcBef>
                <a:spcPts val="3400"/>
              </a:spcBef>
              <a:defRPr sz="6728"/>
            </a:pPr>
            <a:r>
              <a:rPr dirty="0" err="1"/>
              <a:t>הבנת</a:t>
            </a:r>
            <a:r>
              <a:rPr dirty="0"/>
              <a:t> </a:t>
            </a:r>
            <a:r>
              <a:rPr dirty="0" err="1"/>
              <a:t>המצב</a:t>
            </a:r>
            <a:r>
              <a:rPr dirty="0"/>
              <a:t> </a:t>
            </a:r>
            <a:r>
              <a:rPr dirty="0" err="1"/>
              <a:t>החוטא</a:t>
            </a:r>
            <a:r>
              <a:rPr dirty="0"/>
              <a:t> </a:t>
            </a:r>
            <a:r>
              <a:rPr dirty="0" err="1"/>
              <a:t>שבו</a:t>
            </a:r>
            <a:r>
              <a:rPr dirty="0"/>
              <a:t> </a:t>
            </a:r>
            <a:r>
              <a:rPr dirty="0" err="1"/>
              <a:t>אני</a:t>
            </a:r>
            <a:r>
              <a:rPr dirty="0"/>
              <a:t> </a:t>
            </a:r>
            <a:r>
              <a:rPr dirty="0" err="1"/>
              <a:t>נמצא</a:t>
            </a:r>
            <a:r>
              <a:rPr dirty="0"/>
              <a:t> -  </a:t>
            </a:r>
          </a:p>
          <a:p>
            <a:pPr marL="1104900" lvl="2" indent="-368300" algn="r" defTabSz="478790" rtl="1">
              <a:spcBef>
                <a:spcPts val="3400"/>
              </a:spcBef>
              <a:defRPr sz="6728"/>
            </a:pPr>
            <a:r>
              <a:rPr dirty="0" err="1"/>
              <a:t>חַט</a:t>
            </a:r>
            <a:r>
              <a:rPr dirty="0"/>
              <a:t>ַּ֣</a:t>
            </a:r>
            <a:r>
              <a:rPr dirty="0" err="1"/>
              <a:t>את</a:t>
            </a:r>
            <a:r>
              <a:rPr dirty="0"/>
              <a:t> </a:t>
            </a:r>
            <a:r>
              <a:rPr dirty="0" err="1"/>
              <a:t>יְהוּד</a:t>
            </a:r>
            <a:r>
              <a:rPr dirty="0"/>
              <a:t>ָ֗</a:t>
            </a:r>
            <a:r>
              <a:rPr dirty="0" err="1"/>
              <a:t>ה</a:t>
            </a:r>
            <a:r>
              <a:rPr dirty="0"/>
              <a:t> </a:t>
            </a:r>
            <a:r>
              <a:rPr dirty="0" err="1"/>
              <a:t>כ</a:t>
            </a:r>
            <a:r>
              <a:rPr dirty="0"/>
              <a:t>ְּ</a:t>
            </a:r>
            <a:r>
              <a:rPr dirty="0" err="1"/>
              <a:t>תוּב</a:t>
            </a:r>
            <a:r>
              <a:rPr dirty="0"/>
              <a:t>ָ֛</a:t>
            </a:r>
            <a:r>
              <a:rPr dirty="0" err="1"/>
              <a:t>ה</a:t>
            </a:r>
            <a:r>
              <a:rPr dirty="0"/>
              <a:t> </a:t>
            </a:r>
            <a:r>
              <a:rPr b="1" dirty="0" err="1"/>
              <a:t>ב</a:t>
            </a:r>
            <a:r>
              <a:rPr b="1" dirty="0"/>
              <a:t>ְּ</a:t>
            </a:r>
            <a:r>
              <a:rPr b="1" dirty="0" err="1"/>
              <a:t>ע</a:t>
            </a:r>
            <a:r>
              <a:rPr b="1" dirty="0"/>
              <a:t>ֵ֥</a:t>
            </a:r>
            <a:r>
              <a:rPr b="1" dirty="0" err="1"/>
              <a:t>ט</a:t>
            </a:r>
            <a:r>
              <a:rPr b="1" dirty="0"/>
              <a:t> </a:t>
            </a:r>
            <a:r>
              <a:rPr b="1" dirty="0" err="1"/>
              <a:t>ב</a:t>
            </a:r>
            <a:r>
              <a:rPr b="1" dirty="0"/>
              <a:t>ַּ</a:t>
            </a:r>
            <a:r>
              <a:rPr b="1" dirty="0" err="1"/>
              <a:t>רְז</a:t>
            </a:r>
            <a:r>
              <a:rPr b="1" dirty="0"/>
              <a:t>ֶ֖</a:t>
            </a:r>
            <a:r>
              <a:rPr b="1" dirty="0" err="1"/>
              <a:t>ל</a:t>
            </a:r>
            <a:r>
              <a:rPr b="1" dirty="0"/>
              <a:t> </a:t>
            </a:r>
            <a:r>
              <a:rPr b="1" dirty="0" err="1"/>
              <a:t>ב</a:t>
            </a:r>
            <a:r>
              <a:rPr b="1" dirty="0"/>
              <a:t>ְּ</a:t>
            </a:r>
            <a:r>
              <a:rPr b="1" dirty="0" err="1"/>
              <a:t>צִפ</a:t>
            </a:r>
            <a:r>
              <a:rPr b="1" dirty="0"/>
              <a:t>ֹּ֣</a:t>
            </a:r>
            <a:r>
              <a:rPr b="1" dirty="0" err="1"/>
              <a:t>רֶן</a:t>
            </a:r>
            <a:r>
              <a:rPr b="1" dirty="0"/>
              <a:t> </a:t>
            </a:r>
            <a:r>
              <a:rPr b="1" dirty="0" err="1"/>
              <a:t>ש</a:t>
            </a:r>
            <a:r>
              <a:rPr b="1" dirty="0"/>
              <a:t>ָׁ</a:t>
            </a:r>
            <a:r>
              <a:rPr b="1" dirty="0" err="1"/>
              <a:t>מ</a:t>
            </a:r>
            <a:r>
              <a:rPr b="1" dirty="0"/>
              <a:t>ִ֑</a:t>
            </a:r>
            <a:r>
              <a:rPr b="1" dirty="0" err="1"/>
              <a:t>יר</a:t>
            </a:r>
            <a:r>
              <a:rPr b="1" dirty="0"/>
              <a:t> </a:t>
            </a:r>
            <a:r>
              <a:rPr b="1" dirty="0" err="1"/>
              <a:t>חֲרוּש</a:t>
            </a:r>
            <a:r>
              <a:rPr b="1" dirty="0"/>
              <a:t>ָׁ</a:t>
            </a:r>
            <a:r>
              <a:rPr b="1" dirty="0" err="1"/>
              <a:t>ה</a:t>
            </a:r>
            <a:r>
              <a:rPr b="1" dirty="0"/>
              <a:t>֙ </a:t>
            </a:r>
            <a:r>
              <a:rPr b="1" dirty="0" err="1"/>
              <a:t>עַל־ל֣וּח</a:t>
            </a:r>
            <a:r>
              <a:rPr b="1" dirty="0"/>
              <a:t>ַ </a:t>
            </a:r>
            <a:r>
              <a:rPr b="1" dirty="0" err="1"/>
              <a:t>לִב</a:t>
            </a:r>
            <a:r>
              <a:rPr b="1" dirty="0"/>
              <a:t>ָּ֔</a:t>
            </a:r>
            <a:r>
              <a:rPr b="1" dirty="0" err="1"/>
              <a:t>ם</a:t>
            </a:r>
            <a:r>
              <a:rPr b="1" dirty="0"/>
              <a:t> </a:t>
            </a:r>
            <a:r>
              <a:rPr b="1" dirty="0" err="1"/>
              <a:t>וּלְקַרְנ֖וֹת</a:t>
            </a:r>
            <a:r>
              <a:rPr b="1" dirty="0"/>
              <a:t> </a:t>
            </a:r>
            <a:r>
              <a:rPr b="1" dirty="0" err="1"/>
              <a:t>מִזְב</a:t>
            </a:r>
            <a:r>
              <a:rPr b="1" dirty="0"/>
              <a:t>ְּ</a:t>
            </a:r>
            <a:r>
              <a:rPr b="1" dirty="0" err="1"/>
              <a:t>חוֹתֵיכ</a:t>
            </a:r>
            <a:r>
              <a:rPr b="1" dirty="0"/>
              <a:t>ֶֽ</a:t>
            </a:r>
            <a:r>
              <a:rPr b="1" dirty="0" err="1"/>
              <a:t>ם</a:t>
            </a:r>
            <a:r>
              <a:rPr dirty="0"/>
              <a:t>׃    </a:t>
            </a:r>
            <a:r>
              <a:rPr dirty="0" err="1"/>
              <a:t>ירמיה</a:t>
            </a:r>
            <a:r>
              <a:rPr dirty="0"/>
              <a:t> </a:t>
            </a:r>
            <a:r>
              <a:rPr dirty="0" err="1"/>
              <a:t>יז</a:t>
            </a:r>
            <a:r>
              <a:rPr dirty="0"/>
              <a:t> 1</a:t>
            </a:r>
          </a:p>
          <a:p>
            <a:pPr marL="736599" lvl="1" indent="-368299" algn="r" defTabSz="478790" rtl="1">
              <a:spcBef>
                <a:spcPts val="3400"/>
              </a:spcBef>
              <a:defRPr sz="6728"/>
            </a:pPr>
            <a:r>
              <a:rPr dirty="0" err="1"/>
              <a:t>קבלת</a:t>
            </a:r>
            <a:r>
              <a:rPr dirty="0"/>
              <a:t> </a:t>
            </a:r>
            <a:r>
              <a:rPr dirty="0" err="1"/>
              <a:t>חסד</a:t>
            </a:r>
            <a:r>
              <a:rPr dirty="0"/>
              <a:t> </a:t>
            </a:r>
            <a:r>
              <a:rPr dirty="0" err="1"/>
              <a:t>אלוהים</a:t>
            </a:r>
            <a:endParaRPr dirty="0"/>
          </a:p>
          <a:p>
            <a:pPr marL="736599" lvl="1" indent="-368299" algn="r" defTabSz="478790" rtl="1">
              <a:spcBef>
                <a:spcPts val="3400"/>
              </a:spcBef>
              <a:defRPr sz="6728"/>
            </a:pPr>
            <a:r>
              <a:rPr dirty="0" err="1"/>
              <a:t>כניעה</a:t>
            </a:r>
            <a:r>
              <a:rPr dirty="0"/>
              <a:t> </a:t>
            </a:r>
            <a:r>
              <a:rPr dirty="0" err="1"/>
              <a:t>מוחלטת</a:t>
            </a:r>
            <a:r>
              <a:rPr dirty="0"/>
              <a:t> </a:t>
            </a:r>
            <a:r>
              <a:rPr dirty="0" err="1"/>
              <a:t>לאלוהים</a:t>
            </a:r>
            <a:endParaRPr dirty="0"/>
          </a:p>
          <a:p>
            <a:pPr marL="736599" lvl="1" indent="-368299" algn="r" defTabSz="478790" rtl="1">
              <a:spcBef>
                <a:spcPts val="3400"/>
              </a:spcBef>
              <a:defRPr sz="6728"/>
            </a:pPr>
            <a:r>
              <a:rPr dirty="0" err="1"/>
              <a:t>נתינה</a:t>
            </a:r>
            <a:r>
              <a:rPr dirty="0"/>
              <a:t> </a:t>
            </a:r>
            <a:r>
              <a:rPr dirty="0" err="1"/>
              <a:t>של</a:t>
            </a:r>
            <a:r>
              <a:rPr dirty="0"/>
              <a:t> </a:t>
            </a:r>
            <a:r>
              <a:rPr dirty="0" err="1"/>
              <a:t>עצמי</a:t>
            </a:r>
            <a:r>
              <a:rPr dirty="0"/>
              <a:t> </a:t>
            </a:r>
            <a:r>
              <a:rPr dirty="0" err="1"/>
              <a:t>מחדש</a:t>
            </a:r>
            <a:r>
              <a:rPr dirty="0"/>
              <a:t> </a:t>
            </a:r>
            <a:r>
              <a:rPr dirty="0" err="1"/>
              <a:t>לאלוהים</a:t>
            </a:r>
            <a:r>
              <a:rPr dirty="0"/>
              <a:t> </a:t>
            </a:r>
            <a:r>
              <a:rPr dirty="0" err="1"/>
              <a:t>כל</a:t>
            </a:r>
            <a:r>
              <a:rPr dirty="0"/>
              <a:t> </a:t>
            </a:r>
            <a:r>
              <a:rPr dirty="0" err="1"/>
              <a:t>יום</a:t>
            </a:r>
            <a:r>
              <a:rPr dirty="0"/>
              <a:t> - </a:t>
            </a:r>
          </a:p>
          <a:p>
            <a:pPr marL="1104900" lvl="2" indent="-368300" algn="r" defTabSz="478790" rtl="1">
              <a:spcBef>
                <a:spcPts val="3400"/>
              </a:spcBef>
              <a:defRPr sz="6728"/>
            </a:pPr>
            <a:r>
              <a:rPr dirty="0" err="1"/>
              <a:t>חיים</a:t>
            </a:r>
            <a:r>
              <a:rPr dirty="0"/>
              <a:t> </a:t>
            </a:r>
            <a:r>
              <a:rPr dirty="0" err="1"/>
              <a:t>במקום</a:t>
            </a:r>
            <a:r>
              <a:rPr dirty="0"/>
              <a:t> </a:t>
            </a:r>
            <a:r>
              <a:rPr dirty="0" err="1"/>
              <a:t>של</a:t>
            </a:r>
            <a:r>
              <a:rPr dirty="0"/>
              <a:t> </a:t>
            </a:r>
            <a:r>
              <a:rPr dirty="0" err="1"/>
              <a:t>לא</a:t>
            </a:r>
            <a:r>
              <a:rPr dirty="0"/>
              <a:t> </a:t>
            </a:r>
            <a:r>
              <a:rPr dirty="0" err="1"/>
              <a:t>רצוני</a:t>
            </a:r>
            <a:r>
              <a:rPr dirty="0"/>
              <a:t> </a:t>
            </a:r>
            <a:r>
              <a:rPr dirty="0" err="1"/>
              <a:t>כי</a:t>
            </a:r>
            <a:r>
              <a:rPr dirty="0"/>
              <a:t> </a:t>
            </a:r>
            <a:r>
              <a:rPr dirty="0" err="1"/>
              <a:t>אם</a:t>
            </a:r>
            <a:r>
              <a:rPr dirty="0"/>
              <a:t> </a:t>
            </a:r>
            <a:r>
              <a:rPr dirty="0" err="1"/>
              <a:t>רצונך</a:t>
            </a:r>
            <a:endParaRPr dirty="0"/>
          </a:p>
          <a:p>
            <a:pPr marL="736599" lvl="1" indent="-368299" algn="r" defTabSz="478790" rtl="1">
              <a:spcBef>
                <a:spcPts val="3400"/>
              </a:spcBef>
              <a:defRPr sz="6728"/>
            </a:pPr>
            <a:r>
              <a:rPr dirty="0" err="1"/>
              <a:t>סליחה</a:t>
            </a:r>
            <a:r>
              <a:rPr dirty="0"/>
              <a:t> </a:t>
            </a:r>
            <a:r>
              <a:rPr dirty="0" err="1"/>
              <a:t>יום</a:t>
            </a:r>
            <a:r>
              <a:rPr dirty="0"/>
              <a:t> </a:t>
            </a:r>
            <a:r>
              <a:rPr dirty="0" err="1"/>
              <a:t>יומית</a:t>
            </a:r>
            <a:r>
              <a:rPr dirty="0"/>
              <a:t> </a:t>
            </a:r>
            <a:r>
              <a:rPr dirty="0" err="1"/>
              <a:t>לפוגעים</a:t>
            </a:r>
            <a:r>
              <a:rPr dirty="0"/>
              <a:t> </a:t>
            </a:r>
            <a:r>
              <a:rPr dirty="0" err="1"/>
              <a:t>בנו</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5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התעודדו! הוא נתן לנו כלים כדי שננצח איתם!"/>
          <p:cNvSpPr txBox="1">
            <a:spLocks noGrp="1"/>
          </p:cNvSpPr>
          <p:nvPr>
            <p:ph type="title"/>
          </p:nvPr>
        </p:nvSpPr>
        <p:spPr>
          <a:xfrm>
            <a:off x="1689100" y="-465248"/>
            <a:ext cx="21005800" cy="2286001"/>
          </a:xfrm>
          <a:prstGeom prst="rect">
            <a:avLst/>
          </a:prstGeom>
        </p:spPr>
        <p:txBody>
          <a:bodyPr/>
          <a:lstStyle>
            <a:lvl1pPr defTabSz="627379" rtl="1">
              <a:defRPr sz="8512">
                <a:latin typeface="Helvetica Neue"/>
                <a:ea typeface="Helvetica Neue"/>
                <a:cs typeface="Helvetica Neue"/>
                <a:sym typeface="Helvetica Neue"/>
              </a:defRPr>
            </a:lvl1pPr>
          </a:lstStyle>
          <a:p>
            <a:r>
              <a:t>התעודדו! הוא נתן לנו כלים כדי שננצח איתם!</a:t>
            </a:r>
          </a:p>
        </p:txBody>
      </p:sp>
      <p:sp>
        <p:nvSpPr>
          <p:cNvPr id="155" name="למידת דבר אלוהים (האמת)…"/>
          <p:cNvSpPr txBox="1">
            <a:spLocks noGrp="1"/>
          </p:cNvSpPr>
          <p:nvPr>
            <p:ph type="body" idx="1"/>
          </p:nvPr>
        </p:nvSpPr>
        <p:spPr>
          <a:xfrm>
            <a:off x="864606" y="1766368"/>
            <a:ext cx="22777640" cy="12062864"/>
          </a:xfrm>
          <a:prstGeom prst="rect">
            <a:avLst/>
          </a:prstGeom>
        </p:spPr>
        <p:txBody>
          <a:bodyPr/>
          <a:lstStyle/>
          <a:p>
            <a:pPr marL="438149" indent="-438149" algn="r" defTabSz="569594" rtl="1">
              <a:spcBef>
                <a:spcPts val="4000"/>
              </a:spcBef>
              <a:defRPr sz="8004"/>
            </a:pPr>
            <a:r>
              <a:rPr dirty="0" err="1"/>
              <a:t>למידת</a:t>
            </a:r>
            <a:r>
              <a:rPr dirty="0"/>
              <a:t> </a:t>
            </a:r>
            <a:r>
              <a:rPr dirty="0" err="1"/>
              <a:t>דבר</a:t>
            </a:r>
            <a:r>
              <a:rPr dirty="0"/>
              <a:t> </a:t>
            </a:r>
            <a:r>
              <a:rPr dirty="0" err="1"/>
              <a:t>אלוהים</a:t>
            </a:r>
            <a:r>
              <a:rPr dirty="0"/>
              <a:t> </a:t>
            </a:r>
            <a:r>
              <a:rPr lang="he-IL" dirty="0"/>
              <a:t>(</a:t>
            </a:r>
            <a:r>
              <a:rPr dirty="0" err="1"/>
              <a:t>האמת</a:t>
            </a:r>
            <a:r>
              <a:rPr lang="he-IL" dirty="0"/>
              <a:t>)</a:t>
            </a:r>
            <a:endParaRPr dirty="0"/>
          </a:p>
          <a:p>
            <a:pPr marL="876299" lvl="1" indent="-438149" algn="r" defTabSz="569594" rtl="1">
              <a:spcBef>
                <a:spcPts val="4000"/>
              </a:spcBef>
              <a:defRPr sz="8004"/>
            </a:pPr>
            <a:r>
              <a:rPr dirty="0" err="1"/>
              <a:t>חיים</a:t>
            </a:r>
            <a:r>
              <a:rPr dirty="0"/>
              <a:t> </a:t>
            </a:r>
            <a:r>
              <a:rPr dirty="0" err="1"/>
              <a:t>על</a:t>
            </a:r>
            <a:r>
              <a:rPr dirty="0"/>
              <a:t> </a:t>
            </a:r>
            <a:r>
              <a:rPr dirty="0" err="1"/>
              <a:t>פי</a:t>
            </a:r>
            <a:r>
              <a:rPr dirty="0"/>
              <a:t> </a:t>
            </a:r>
            <a:r>
              <a:rPr dirty="0" err="1"/>
              <a:t>האמת</a:t>
            </a:r>
            <a:endParaRPr dirty="0"/>
          </a:p>
          <a:p>
            <a:pPr marL="438149" indent="-438149" algn="r" defTabSz="569594" rtl="1">
              <a:spcBef>
                <a:spcPts val="4000"/>
              </a:spcBef>
              <a:defRPr sz="8004"/>
            </a:pPr>
            <a:r>
              <a:rPr dirty="0" err="1"/>
              <a:t>אם</a:t>
            </a:r>
            <a:r>
              <a:rPr dirty="0"/>
              <a:t> </a:t>
            </a:r>
            <a:r>
              <a:rPr dirty="0" err="1"/>
              <a:t>חלשים</a:t>
            </a:r>
            <a:r>
              <a:rPr dirty="0"/>
              <a:t> </a:t>
            </a:r>
            <a:r>
              <a:rPr dirty="0" err="1"/>
              <a:t>אז</a:t>
            </a:r>
            <a:r>
              <a:rPr dirty="0"/>
              <a:t> </a:t>
            </a:r>
            <a:r>
              <a:rPr dirty="0" err="1"/>
              <a:t>לנוס</a:t>
            </a:r>
            <a:r>
              <a:rPr dirty="0"/>
              <a:t> </a:t>
            </a:r>
            <a:r>
              <a:rPr dirty="0" err="1"/>
              <a:t>מפיתויים</a:t>
            </a:r>
            <a:r>
              <a:rPr dirty="0"/>
              <a:t>, </a:t>
            </a:r>
            <a:r>
              <a:rPr dirty="0" err="1"/>
              <a:t>אם</a:t>
            </a:r>
            <a:r>
              <a:rPr dirty="0"/>
              <a:t> </a:t>
            </a:r>
            <a:r>
              <a:rPr dirty="0" err="1"/>
              <a:t>חזקים</a:t>
            </a:r>
            <a:r>
              <a:rPr dirty="0"/>
              <a:t> </a:t>
            </a:r>
            <a:r>
              <a:rPr dirty="0" err="1"/>
              <a:t>יותר</a:t>
            </a:r>
            <a:r>
              <a:rPr dirty="0"/>
              <a:t> </a:t>
            </a:r>
            <a:r>
              <a:rPr dirty="0" err="1"/>
              <a:t>להתנגד</a:t>
            </a:r>
            <a:r>
              <a:rPr dirty="0"/>
              <a:t> </a:t>
            </a:r>
            <a:r>
              <a:rPr dirty="0" err="1"/>
              <a:t>דרך</a:t>
            </a:r>
            <a:r>
              <a:rPr dirty="0"/>
              <a:t> </a:t>
            </a:r>
            <a:r>
              <a:rPr dirty="0" err="1"/>
              <a:t>הכנעת</a:t>
            </a:r>
            <a:r>
              <a:rPr dirty="0"/>
              <a:t> </a:t>
            </a:r>
            <a:r>
              <a:rPr dirty="0" err="1"/>
              <a:t>הרצון</a:t>
            </a:r>
            <a:r>
              <a:rPr dirty="0"/>
              <a:t> </a:t>
            </a:r>
            <a:r>
              <a:rPr dirty="0" err="1"/>
              <a:t>שלי</a:t>
            </a:r>
            <a:r>
              <a:rPr dirty="0"/>
              <a:t> </a:t>
            </a:r>
            <a:r>
              <a:rPr dirty="0" err="1"/>
              <a:t>לאלוהים</a:t>
            </a:r>
            <a:r>
              <a:rPr dirty="0"/>
              <a:t> </a:t>
            </a:r>
          </a:p>
          <a:p>
            <a:pPr marL="438149" indent="-438149" algn="r" defTabSz="569594" rtl="1">
              <a:spcBef>
                <a:spcPts val="4000"/>
              </a:spcBef>
              <a:defRPr sz="8004"/>
            </a:pPr>
            <a:r>
              <a:rPr dirty="0" err="1"/>
              <a:t>הודיה</a:t>
            </a:r>
            <a:r>
              <a:rPr dirty="0"/>
              <a:t> </a:t>
            </a:r>
            <a:r>
              <a:rPr dirty="0" err="1"/>
              <a:t>אמיתית</a:t>
            </a:r>
            <a:r>
              <a:rPr dirty="0"/>
              <a:t> </a:t>
            </a:r>
            <a:r>
              <a:rPr dirty="0" err="1"/>
              <a:t>ואמירת</a:t>
            </a:r>
            <a:r>
              <a:rPr dirty="0"/>
              <a:t> </a:t>
            </a:r>
            <a:r>
              <a:rPr dirty="0" err="1"/>
              <a:t>תודה</a:t>
            </a:r>
            <a:r>
              <a:rPr dirty="0"/>
              <a:t> </a:t>
            </a:r>
            <a:r>
              <a:rPr dirty="0" err="1"/>
              <a:t>על</a:t>
            </a:r>
            <a:r>
              <a:rPr dirty="0"/>
              <a:t> </a:t>
            </a:r>
            <a:r>
              <a:rPr dirty="0" err="1"/>
              <a:t>מה</a:t>
            </a:r>
            <a:r>
              <a:rPr dirty="0"/>
              <a:t> </a:t>
            </a:r>
            <a:r>
              <a:rPr dirty="0" err="1"/>
              <a:t>שיש</a:t>
            </a:r>
            <a:r>
              <a:rPr dirty="0"/>
              <a:t> </a:t>
            </a:r>
            <a:r>
              <a:rPr dirty="0" err="1"/>
              <a:t>לי</a:t>
            </a:r>
            <a:r>
              <a:rPr dirty="0"/>
              <a:t>.</a:t>
            </a:r>
          </a:p>
          <a:p>
            <a:pPr marL="438149" indent="-438149" algn="r" defTabSz="569594" rtl="1">
              <a:spcBef>
                <a:spcPts val="4000"/>
              </a:spcBef>
              <a:defRPr sz="8004"/>
            </a:pPr>
            <a:r>
              <a:rPr dirty="0" err="1"/>
              <a:t>המטרה</a:t>
            </a:r>
            <a:r>
              <a:rPr dirty="0"/>
              <a:t> </a:t>
            </a:r>
            <a:r>
              <a:rPr dirty="0" err="1"/>
              <a:t>היא</a:t>
            </a:r>
            <a:r>
              <a:rPr dirty="0"/>
              <a:t> </a:t>
            </a:r>
            <a:r>
              <a:rPr dirty="0" err="1"/>
              <a:t>להיות</a:t>
            </a:r>
            <a:r>
              <a:rPr dirty="0"/>
              <a:t> </a:t>
            </a:r>
            <a:r>
              <a:rPr dirty="0" err="1"/>
              <a:t>שייך</a:t>
            </a:r>
            <a:r>
              <a:rPr dirty="0"/>
              <a:t> </a:t>
            </a:r>
            <a:r>
              <a:rPr dirty="0" err="1"/>
              <a:t>לגמרי</a:t>
            </a:r>
            <a:r>
              <a:rPr dirty="0"/>
              <a:t> </a:t>
            </a:r>
            <a:r>
              <a:rPr dirty="0" err="1"/>
              <a:t>לאלוהים</a:t>
            </a:r>
            <a:r>
              <a:rPr dirty="0"/>
              <a:t> </a:t>
            </a:r>
            <a:r>
              <a:rPr dirty="0" err="1"/>
              <a:t>ורך</a:t>
            </a:r>
            <a:r>
              <a:rPr dirty="0"/>
              <a:t> </a:t>
            </a:r>
            <a:r>
              <a:rPr dirty="0" err="1"/>
              <a:t>בידיים</a:t>
            </a:r>
            <a:r>
              <a:rPr dirty="0"/>
              <a:t> </a:t>
            </a:r>
            <a:r>
              <a:rPr dirty="0" err="1"/>
              <a:t>שלו</a:t>
            </a:r>
            <a:r>
              <a:rPr dirty="0"/>
              <a:t>, </a:t>
            </a:r>
            <a:r>
              <a:rPr dirty="0" err="1"/>
              <a:t>כך</a:t>
            </a:r>
            <a:r>
              <a:rPr dirty="0"/>
              <a:t> </a:t>
            </a:r>
            <a:r>
              <a:rPr dirty="0" err="1"/>
              <a:t>שלא</a:t>
            </a:r>
            <a:r>
              <a:rPr dirty="0"/>
              <a:t> </a:t>
            </a:r>
            <a:r>
              <a:rPr dirty="0" err="1"/>
              <a:t>יהיו</a:t>
            </a:r>
            <a:r>
              <a:rPr dirty="0"/>
              <a:t> </a:t>
            </a:r>
            <a:r>
              <a:rPr dirty="0" err="1"/>
              <a:t>משתפי</a:t>
            </a:r>
            <a:r>
              <a:rPr dirty="0"/>
              <a:t> </a:t>
            </a:r>
            <a:r>
              <a:rPr dirty="0" err="1"/>
              <a:t>פעולה</a:t>
            </a:r>
            <a:r>
              <a:rPr dirty="0"/>
              <a:t> </a:t>
            </a:r>
            <a:r>
              <a:rPr dirty="0" err="1"/>
              <a:t>או</a:t>
            </a:r>
            <a:r>
              <a:rPr dirty="0"/>
              <a:t> </a:t>
            </a:r>
            <a:r>
              <a:rPr dirty="0" err="1"/>
              <a:t>כיסי</a:t>
            </a:r>
            <a:r>
              <a:rPr dirty="0"/>
              <a:t> </a:t>
            </a:r>
            <a:r>
              <a:rPr dirty="0" err="1"/>
              <a:t>התנגדות</a:t>
            </a:r>
            <a:r>
              <a:rPr dirty="0"/>
              <a:t> </a:t>
            </a:r>
            <a:r>
              <a:rPr dirty="0" err="1"/>
              <a:t>של</a:t>
            </a:r>
            <a:r>
              <a:rPr dirty="0"/>
              <a:t> </a:t>
            </a:r>
            <a:r>
              <a:rPr dirty="0" err="1"/>
              <a:t>האוייב</a:t>
            </a:r>
            <a:r>
              <a:rPr dirty="0"/>
              <a:t> </a:t>
            </a:r>
            <a:r>
              <a:rPr dirty="0" err="1"/>
              <a:t>בתוכי</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סיכום"/>
          <p:cNvSpPr txBox="1">
            <a:spLocks noGrp="1"/>
          </p:cNvSpPr>
          <p:nvPr>
            <p:ph type="title"/>
          </p:nvPr>
        </p:nvSpPr>
        <p:spPr>
          <a:xfrm>
            <a:off x="1689100" y="-690579"/>
            <a:ext cx="21005800" cy="2286001"/>
          </a:xfrm>
          <a:prstGeom prst="rect">
            <a:avLst/>
          </a:prstGeom>
        </p:spPr>
        <p:txBody>
          <a:bodyPr/>
          <a:lstStyle>
            <a:lvl1pPr rtl="1">
              <a:defRPr/>
            </a:lvl1pPr>
          </a:lstStyle>
          <a:p>
            <a:r>
              <a:t>סיכום</a:t>
            </a:r>
          </a:p>
        </p:txBody>
      </p:sp>
      <p:sp>
        <p:nvSpPr>
          <p:cNvPr id="158" name="שׁוּם נִסָּיוֹן לֹא בָּא עֲלֵיכֶם מִלְּבַד נִסָּיוֹן אֱנוֹשִׁי רָגִיל. נֶאֱמָן הוּא הָאֱלֹהִים וְלֹא יַנִּיחַ לָכֶם לְהִתְנַסּוֹת לְמַעְלָה מִיכָלְתְּכֶם, אֶלָּא עִם הַנִּסָּיוֹן יָכִין גַּם אֶת דֶּרֶךְ הַמּוֹצָא כְּדֵי שֶׁתּוּכְלוּ לַעֲמֹד בּוֹ.  קור״א "/>
          <p:cNvSpPr txBox="1">
            <a:spLocks noGrp="1"/>
          </p:cNvSpPr>
          <p:nvPr>
            <p:ph type="body" idx="1"/>
          </p:nvPr>
        </p:nvSpPr>
        <p:spPr>
          <a:xfrm>
            <a:off x="373267" y="1348903"/>
            <a:ext cx="23391326" cy="12563193"/>
          </a:xfrm>
          <a:prstGeom prst="rect">
            <a:avLst/>
          </a:prstGeom>
        </p:spPr>
        <p:txBody>
          <a:bodyPr/>
          <a:lstStyle/>
          <a:p>
            <a:pPr marL="380999" indent="-380999" algn="r" defTabSz="495300" rtl="1">
              <a:spcBef>
                <a:spcPts val="3500"/>
              </a:spcBef>
              <a:defRPr sz="6960"/>
            </a:pPr>
            <a:r>
              <a:t>שׁוּם נִסָּיוֹן לֹא בָּא עֲלֵיכֶם מִלְּבַד נִסָּיוֹן אֱנוֹשִׁי רָגִיל. נֶאֱמָן הוּא הָאֱלֹהִים וְלֹא יַנִּיחַ לָכֶם </a:t>
            </a:r>
            <a:r>
              <a:rPr b="1"/>
              <a:t>לְהִתְנַסּוֹת</a:t>
            </a:r>
            <a:r>
              <a:rPr b="1">
                <a:solidFill>
                  <a:srgbClr val="FF3E00"/>
                </a:solidFill>
              </a:rPr>
              <a:t> </a:t>
            </a:r>
            <a:r>
              <a:t>לְמַעְלָה מִיכָלְתְּכֶם, אֶלָּא עִם הַנִּסָּיוֹן יָכִין גַּם אֶת דֶּרֶךְ הַמּוֹצָא כְּדֵי שֶׁתּוּכְלוּ לַעֲמֹד בּוֹ.  קור״א י 13</a:t>
            </a:r>
          </a:p>
          <a:p>
            <a:pPr marL="889000" indent="-889000" algn="r" defTabSz="495300" rtl="1">
              <a:lnSpc>
                <a:spcPct val="120000"/>
              </a:lnSpc>
              <a:spcBef>
                <a:spcPts val="700"/>
              </a:spcBef>
              <a:defRPr sz="6720"/>
            </a:pPr>
            <a:r>
              <a:t>יש לנו מאבק בשתי חזיתות שפועלות יחד כדי להרוס אותנו ואת עבודת אלוהים בחיינו.</a:t>
            </a:r>
          </a:p>
          <a:p>
            <a:pPr marL="889000" indent="-889000" algn="r" defTabSz="495300" rtl="1">
              <a:lnSpc>
                <a:spcPct val="120000"/>
              </a:lnSpc>
              <a:spcBef>
                <a:spcPts val="700"/>
              </a:spcBef>
              <a:defRPr sz="6720"/>
            </a:pPr>
            <a:r>
              <a:t>המטרה שלנו במאבק בצרות מבחוץ היא לזהות את הלחץ, לחזק את החומות, להתנגד  ולהשאר לעמוד.</a:t>
            </a:r>
          </a:p>
          <a:p>
            <a:pPr marL="889000" indent="-889000" algn="r" defTabSz="495300" rtl="1">
              <a:lnSpc>
                <a:spcPct val="120000"/>
              </a:lnSpc>
              <a:spcBef>
                <a:spcPts val="700"/>
              </a:spcBef>
              <a:defRPr sz="6720"/>
            </a:pPr>
            <a:r>
              <a:t>המטרה שלנו במאבק בראשי החץ של האויב בנו (גאווה, חוסר סליחה, שקרים, ופיתויים), היא קודם כל לזהות אותם בעצמנו.</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סיכום"/>
          <p:cNvSpPr txBox="1">
            <a:spLocks noGrp="1"/>
          </p:cNvSpPr>
          <p:nvPr>
            <p:ph type="title"/>
          </p:nvPr>
        </p:nvSpPr>
        <p:spPr>
          <a:xfrm>
            <a:off x="1689100" y="-690579"/>
            <a:ext cx="21005800" cy="2286001"/>
          </a:xfrm>
          <a:prstGeom prst="rect">
            <a:avLst/>
          </a:prstGeom>
        </p:spPr>
        <p:txBody>
          <a:bodyPr/>
          <a:lstStyle>
            <a:lvl1pPr rtl="1">
              <a:defRPr/>
            </a:lvl1pPr>
          </a:lstStyle>
          <a:p>
            <a:r>
              <a:t>סיכום</a:t>
            </a:r>
          </a:p>
        </p:txBody>
      </p:sp>
      <p:sp>
        <p:nvSpPr>
          <p:cNvPr id="161" name="לרכך את התחומים הקשים האלה, לברוח מפיתויים חזקים, להלחם בהם, לסלוח לפוגעים בנו, ולהכניע תחומים אלה לאלוהים.…"/>
          <p:cNvSpPr txBox="1">
            <a:spLocks noGrp="1"/>
          </p:cNvSpPr>
          <p:nvPr>
            <p:ph type="body" idx="1"/>
          </p:nvPr>
        </p:nvSpPr>
        <p:spPr>
          <a:xfrm>
            <a:off x="373267" y="1348903"/>
            <a:ext cx="23391326" cy="12563193"/>
          </a:xfrm>
          <a:prstGeom prst="rect">
            <a:avLst/>
          </a:prstGeom>
        </p:spPr>
        <p:txBody>
          <a:bodyPr>
            <a:normAutofit lnSpcReduction="10000"/>
          </a:bodyPr>
          <a:lstStyle/>
          <a:p>
            <a:pPr marL="1126066" indent="-1126066" algn="r" defTabSz="627379" rtl="1">
              <a:lnSpc>
                <a:spcPct val="120000"/>
              </a:lnSpc>
              <a:spcBef>
                <a:spcPts val="900"/>
              </a:spcBef>
              <a:defRPr sz="8512"/>
            </a:pPr>
            <a:r>
              <a:rPr dirty="0" err="1"/>
              <a:t>לרכך</a:t>
            </a:r>
            <a:r>
              <a:rPr dirty="0"/>
              <a:t> </a:t>
            </a:r>
            <a:r>
              <a:rPr dirty="0" err="1"/>
              <a:t>את</a:t>
            </a:r>
            <a:r>
              <a:rPr dirty="0"/>
              <a:t> </a:t>
            </a:r>
            <a:r>
              <a:rPr dirty="0" err="1"/>
              <a:t>התחומים</a:t>
            </a:r>
            <a:r>
              <a:rPr dirty="0"/>
              <a:t> </a:t>
            </a:r>
            <a:r>
              <a:rPr dirty="0" err="1"/>
              <a:t>הקשים</a:t>
            </a:r>
            <a:r>
              <a:rPr dirty="0"/>
              <a:t> </a:t>
            </a:r>
            <a:r>
              <a:rPr dirty="0" err="1"/>
              <a:t>האלה</a:t>
            </a:r>
            <a:r>
              <a:rPr dirty="0"/>
              <a:t>, </a:t>
            </a:r>
            <a:r>
              <a:rPr dirty="0" err="1"/>
              <a:t>לברוח</a:t>
            </a:r>
            <a:r>
              <a:rPr dirty="0"/>
              <a:t> </a:t>
            </a:r>
            <a:r>
              <a:rPr dirty="0" err="1"/>
              <a:t>מפיתויים</a:t>
            </a:r>
            <a:r>
              <a:rPr dirty="0"/>
              <a:t>, </a:t>
            </a:r>
            <a:r>
              <a:rPr dirty="0" err="1"/>
              <a:t>להלחם</a:t>
            </a:r>
            <a:r>
              <a:rPr dirty="0"/>
              <a:t> </a:t>
            </a:r>
            <a:r>
              <a:rPr dirty="0" err="1"/>
              <a:t>בהם</a:t>
            </a:r>
            <a:r>
              <a:rPr dirty="0"/>
              <a:t>, </a:t>
            </a:r>
            <a:r>
              <a:rPr dirty="0" err="1"/>
              <a:t>לסלוח</a:t>
            </a:r>
            <a:r>
              <a:rPr dirty="0"/>
              <a:t> </a:t>
            </a:r>
            <a:r>
              <a:rPr dirty="0" err="1"/>
              <a:t>לפוגעים</a:t>
            </a:r>
            <a:r>
              <a:rPr dirty="0"/>
              <a:t> </a:t>
            </a:r>
            <a:r>
              <a:rPr dirty="0" err="1"/>
              <a:t>בנו</a:t>
            </a:r>
            <a:r>
              <a:rPr dirty="0"/>
              <a:t>, </a:t>
            </a:r>
            <a:r>
              <a:rPr dirty="0" err="1"/>
              <a:t>ולהכניע</a:t>
            </a:r>
            <a:r>
              <a:rPr dirty="0"/>
              <a:t> </a:t>
            </a:r>
            <a:r>
              <a:rPr dirty="0" err="1"/>
              <a:t>תחומים</a:t>
            </a:r>
            <a:r>
              <a:rPr dirty="0"/>
              <a:t> </a:t>
            </a:r>
            <a:r>
              <a:rPr dirty="0" err="1"/>
              <a:t>אלה</a:t>
            </a:r>
            <a:r>
              <a:rPr dirty="0"/>
              <a:t> </a:t>
            </a:r>
            <a:r>
              <a:rPr dirty="0" err="1"/>
              <a:t>לאלוהים</a:t>
            </a:r>
            <a:r>
              <a:rPr dirty="0"/>
              <a:t>.</a:t>
            </a:r>
          </a:p>
          <a:p>
            <a:pPr marL="1126066" indent="-1126066" algn="r" defTabSz="627379" rtl="1">
              <a:lnSpc>
                <a:spcPct val="120000"/>
              </a:lnSpc>
              <a:spcBef>
                <a:spcPts val="900"/>
              </a:spcBef>
              <a:defRPr sz="8512"/>
            </a:pPr>
            <a:r>
              <a:rPr dirty="0" err="1"/>
              <a:t>מלחמה</a:t>
            </a:r>
            <a:r>
              <a:rPr dirty="0"/>
              <a:t> </a:t>
            </a:r>
            <a:r>
              <a:rPr dirty="0" err="1"/>
              <a:t>בקשיים</a:t>
            </a:r>
            <a:r>
              <a:rPr dirty="0"/>
              <a:t>, </a:t>
            </a:r>
            <a:r>
              <a:rPr dirty="0" err="1"/>
              <a:t>בגאווה</a:t>
            </a:r>
            <a:r>
              <a:rPr dirty="0"/>
              <a:t> </a:t>
            </a:r>
            <a:r>
              <a:rPr dirty="0" err="1"/>
              <a:t>שלנו</a:t>
            </a:r>
            <a:r>
              <a:rPr dirty="0"/>
              <a:t>, </a:t>
            </a:r>
            <a:r>
              <a:rPr dirty="0" err="1"/>
              <a:t>בחוסר</a:t>
            </a:r>
            <a:r>
              <a:rPr dirty="0"/>
              <a:t> </a:t>
            </a:r>
            <a:r>
              <a:rPr dirty="0" err="1"/>
              <a:t>הסליחה</a:t>
            </a:r>
            <a:r>
              <a:rPr dirty="0"/>
              <a:t> </a:t>
            </a:r>
            <a:r>
              <a:rPr dirty="0" err="1"/>
              <a:t>שלנו</a:t>
            </a:r>
            <a:r>
              <a:rPr dirty="0"/>
              <a:t>, </a:t>
            </a:r>
            <a:r>
              <a:rPr dirty="0" err="1"/>
              <a:t>בשקרים</a:t>
            </a:r>
            <a:r>
              <a:rPr dirty="0"/>
              <a:t> </a:t>
            </a:r>
            <a:r>
              <a:rPr dirty="0" err="1"/>
              <a:t>להם</a:t>
            </a:r>
            <a:r>
              <a:rPr dirty="0"/>
              <a:t> </a:t>
            </a:r>
            <a:r>
              <a:rPr dirty="0" err="1"/>
              <a:t>אנו</a:t>
            </a:r>
            <a:r>
              <a:rPr dirty="0"/>
              <a:t> </a:t>
            </a:r>
            <a:r>
              <a:rPr dirty="0" err="1"/>
              <a:t>מאמינים</a:t>
            </a:r>
            <a:r>
              <a:rPr dirty="0"/>
              <a:t> </a:t>
            </a:r>
            <a:r>
              <a:rPr dirty="0" err="1"/>
              <a:t>ופיתויים</a:t>
            </a:r>
            <a:r>
              <a:rPr dirty="0"/>
              <a:t> </a:t>
            </a:r>
            <a:r>
              <a:rPr dirty="0" err="1"/>
              <a:t>מחזקת</a:t>
            </a:r>
            <a:r>
              <a:rPr dirty="0"/>
              <a:t> </a:t>
            </a:r>
            <a:r>
              <a:rPr dirty="0" err="1"/>
              <a:t>אותנו</a:t>
            </a:r>
            <a:r>
              <a:rPr dirty="0"/>
              <a:t> </a:t>
            </a:r>
            <a:r>
              <a:rPr dirty="0" err="1"/>
              <a:t>וגורמת</a:t>
            </a:r>
            <a:r>
              <a:rPr dirty="0"/>
              <a:t> </a:t>
            </a:r>
            <a:r>
              <a:rPr dirty="0" err="1"/>
              <a:t>לנו</a:t>
            </a:r>
            <a:r>
              <a:rPr dirty="0"/>
              <a:t> </a:t>
            </a:r>
            <a:r>
              <a:rPr dirty="0" err="1"/>
              <a:t>לגדול</a:t>
            </a:r>
            <a:r>
              <a:rPr dirty="0"/>
              <a:t> </a:t>
            </a:r>
            <a:r>
              <a:rPr dirty="0" err="1"/>
              <a:t>באדון</a:t>
            </a:r>
            <a:endParaRPr dirty="0"/>
          </a:p>
          <a:p>
            <a:pPr marL="1126066" indent="-1126066" algn="r" defTabSz="627379" rtl="1">
              <a:lnSpc>
                <a:spcPct val="120000"/>
              </a:lnSpc>
              <a:spcBef>
                <a:spcPts val="900"/>
              </a:spcBef>
              <a:defRPr sz="8512"/>
            </a:pPr>
            <a:r>
              <a:rPr dirty="0" err="1"/>
              <a:t>בלי</a:t>
            </a:r>
            <a:r>
              <a:rPr dirty="0"/>
              <a:t> </a:t>
            </a:r>
            <a:r>
              <a:rPr dirty="0" err="1"/>
              <a:t>מלחמה</a:t>
            </a:r>
            <a:r>
              <a:rPr dirty="0"/>
              <a:t> </a:t>
            </a:r>
            <a:r>
              <a:rPr dirty="0" err="1"/>
              <a:t>בקשיים</a:t>
            </a:r>
            <a:r>
              <a:rPr dirty="0"/>
              <a:t> </a:t>
            </a:r>
            <a:r>
              <a:rPr dirty="0" err="1"/>
              <a:t>ופיתויים</a:t>
            </a:r>
            <a:r>
              <a:rPr dirty="0"/>
              <a:t> </a:t>
            </a:r>
            <a:r>
              <a:rPr dirty="0" err="1"/>
              <a:t>לא</a:t>
            </a:r>
            <a:r>
              <a:rPr dirty="0"/>
              <a:t> </a:t>
            </a:r>
            <a:r>
              <a:rPr dirty="0" err="1"/>
              <a:t>נתחזק</a:t>
            </a:r>
            <a:r>
              <a:rPr dirty="0"/>
              <a:t> </a:t>
            </a:r>
            <a:r>
              <a:rPr dirty="0" err="1"/>
              <a:t>ולא</a:t>
            </a:r>
            <a:r>
              <a:rPr dirty="0"/>
              <a:t> </a:t>
            </a:r>
            <a:r>
              <a:rPr dirty="0" err="1"/>
              <a:t>נגדל</a:t>
            </a:r>
            <a:r>
              <a:rPr dirty="0"/>
              <a:t> </a:t>
            </a:r>
            <a:r>
              <a:rPr dirty="0" err="1"/>
              <a:t>באדון</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הֱיוּ עֵרִים וְעִמְדוּ עַל הַמִּשְׁמָר. אוֹיִבְכֶם הַשָׂטָן מְשׁוֹטֵט כְּאַרְיֵה שׁוֹאֵג וּמְחַפֵּשׂ לוֹ לִטְרֹף מִישֶׁהוּ. עִמְדוּ נֶגְדּוֹ יַצִּיבִים בָּאֱמוּנָה, בִּידִיעָה שֶׁאוֹתָן הַצָּרוֹת עוֹבְרוֹת עַל אֲחֵיכֶם אֲשֶׁר בָּעוֹלָם. וֵאלֹהֵי כָּל חֶ"/>
          <p:cNvSpPr txBox="1">
            <a:spLocks noGrp="1"/>
          </p:cNvSpPr>
          <p:nvPr>
            <p:ph type="body" idx="1"/>
          </p:nvPr>
        </p:nvSpPr>
        <p:spPr>
          <a:xfrm>
            <a:off x="1689100" y="-14398"/>
            <a:ext cx="21005800" cy="12460398"/>
          </a:xfrm>
          <a:prstGeom prst="rect">
            <a:avLst/>
          </a:prstGeom>
        </p:spPr>
        <p:txBody>
          <a:bodyPr/>
          <a:lstStyle/>
          <a:p>
            <a:pPr marL="0" indent="0" algn="ctr" defTabSz="416052" rtl="1">
              <a:lnSpc>
                <a:spcPct val="120000"/>
              </a:lnSpc>
              <a:spcBef>
                <a:spcPts val="0"/>
              </a:spcBef>
              <a:buSzTx/>
              <a:buNone/>
              <a:defRPr sz="7826">
                <a:solidFill>
                  <a:srgbClr val="606060"/>
                </a:solidFill>
              </a:defRPr>
            </a:pPr>
            <a:r>
              <a:rPr>
                <a:solidFill>
                  <a:srgbClr val="FFFFFF"/>
                </a:solidFill>
              </a:rPr>
              <a:t>הֱיוּ עֵרִים וְעִמְדוּ עַל הַמִּשְׁמָר. אוֹיִבְכֶם הַשָׂטָן מְשׁוֹטֵט כְּאַרְיֵה שׁוֹאֵג וּמְחַפֵּשׂ לוֹ לִטְרֹף מִישֶׁהוּ. עִמְדוּ נֶגְדּוֹ יַצִּיבִים בָּאֱמוּנָה, בִּידִיעָה שֶׁאוֹתָן הַצָּרוֹת עוֹבְרוֹת עַל אֲחֵיכֶם אֲשֶׁר בָּעוֹלָם. וֵאלֹהֵי כָּל חֶסֶד אֲשֶׁר קָרָא אֶתְכֶם אֶל כְּבוֹדוֹ לְעוֹלָמִים בַּמָּשִׁיחַ יֵשׁוּעַ, אַחֲרֵי סִבְלְכֶם הַמְּעַט הוּא יַשְׁלִים אֶתְכֶם וְגַם יְיַצֵּב וִיחַזֵּק וִיכוֹנֵן אֶתְכֶם. </a:t>
            </a:r>
            <a:endParaRPr baseline="31999">
              <a:solidFill>
                <a:srgbClr val="FFFFFF"/>
              </a:solidFill>
            </a:endParaRPr>
          </a:p>
          <a:p>
            <a:pPr marL="0" indent="0" algn="ctr" defTabSz="416052" rtl="1">
              <a:lnSpc>
                <a:spcPct val="120000"/>
              </a:lnSpc>
              <a:spcBef>
                <a:spcPts val="0"/>
              </a:spcBef>
              <a:buSzTx/>
              <a:buNone/>
              <a:defRPr sz="7826">
                <a:solidFill>
                  <a:srgbClr val="606060"/>
                </a:solidFill>
              </a:defRPr>
            </a:pPr>
            <a:r>
              <a:rPr>
                <a:solidFill>
                  <a:srgbClr val="FFFFFF"/>
                </a:solidFill>
              </a:rPr>
              <a:t>לוֹ הַכָּבוֹד וְהַגְּבוּרָה לְעוֹלְמֵי עוֹלָמִים. אָמֵן.</a:t>
            </a:r>
          </a:p>
          <a:p>
            <a:pPr marL="0" indent="0" algn="ctr" defTabSz="416052" rtl="1">
              <a:spcBef>
                <a:spcPts val="0"/>
              </a:spcBef>
              <a:buSzTx/>
              <a:buNone/>
              <a:defRPr sz="2184">
                <a:solidFill>
                  <a:srgbClr val="606060"/>
                </a:solidFill>
              </a:defRPr>
            </a:pPr>
            <a:r>
              <a:rPr sz="5187">
                <a:solidFill>
                  <a:srgbClr val="FFFFFF"/>
                </a:solidFill>
              </a:rPr>
              <a:t>פטר״א ה 8-11</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בעולם יהיו לכם צרות…"/>
          <p:cNvSpPr txBox="1">
            <a:spLocks noGrp="1"/>
          </p:cNvSpPr>
          <p:nvPr>
            <p:ph type="ctrTitle"/>
          </p:nvPr>
        </p:nvSpPr>
        <p:spPr>
          <a:xfrm>
            <a:off x="3129984" y="1755857"/>
            <a:ext cx="20828001" cy="9534175"/>
          </a:xfrm>
          <a:prstGeom prst="rect">
            <a:avLst/>
          </a:prstGeom>
        </p:spPr>
        <p:txBody>
          <a:bodyPr/>
          <a:lstStyle/>
          <a:p>
            <a:pPr rtl="1">
              <a:defRPr sz="15400">
                <a:latin typeface="Helvetica Neue"/>
                <a:ea typeface="Helvetica Neue"/>
                <a:cs typeface="Helvetica Neue"/>
                <a:sym typeface="Helvetica Neue"/>
              </a:defRPr>
            </a:pPr>
            <a:r>
              <a:t>בעולם יהיו לכם צרות</a:t>
            </a:r>
          </a:p>
          <a:p>
            <a:pPr rtl="1">
              <a:defRPr sz="15400">
                <a:latin typeface="Helvetica Neue"/>
                <a:ea typeface="Helvetica Neue"/>
                <a:cs typeface="Helvetica Neue"/>
                <a:sym typeface="Helvetica Neue"/>
              </a:defRPr>
            </a:pPr>
            <a:r>
              <a:t>אך התעודדו, אני ניצחתי את העולם.</a:t>
            </a:r>
          </a:p>
          <a:p>
            <a:pPr rtl="1">
              <a:defRPr sz="6800" b="1">
                <a:latin typeface="Helvetica Neue"/>
                <a:ea typeface="Helvetica Neue"/>
                <a:cs typeface="Helvetica Neue"/>
                <a:sym typeface="Helvetica Neue"/>
              </a:defRPr>
            </a:pPr>
            <a:endParaRPr/>
          </a:p>
          <a:p>
            <a:pPr rtl="1">
              <a:defRPr sz="6800" b="1">
                <a:latin typeface="Helvetica Neue"/>
                <a:ea typeface="Helvetica Neue"/>
                <a:cs typeface="Helvetica Neue"/>
                <a:sym typeface="Helvetica Neue"/>
              </a:defRPr>
            </a:pPr>
            <a:r>
              <a:t>יוחנן טז 33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ישוע הבטיח לנו צרות בעולם"/>
          <p:cNvSpPr txBox="1">
            <a:spLocks noGrp="1"/>
          </p:cNvSpPr>
          <p:nvPr>
            <p:ph type="title"/>
          </p:nvPr>
        </p:nvSpPr>
        <p:spPr>
          <a:xfrm>
            <a:off x="1689100" y="-515963"/>
            <a:ext cx="21005800" cy="2286001"/>
          </a:xfrm>
          <a:prstGeom prst="rect">
            <a:avLst/>
          </a:prstGeom>
        </p:spPr>
        <p:txBody>
          <a:bodyPr/>
          <a:lstStyle>
            <a:lvl1pPr rtl="1">
              <a:defRPr/>
            </a:lvl1pPr>
          </a:lstStyle>
          <a:p>
            <a:r>
              <a:t>ישוע הבטיח לנו צרות בעולם</a:t>
            </a:r>
          </a:p>
        </p:txBody>
      </p:sp>
      <p:sp>
        <p:nvSpPr>
          <p:cNvPr id="123" name="רדיפות בגלל האמונה…"/>
          <p:cNvSpPr txBox="1">
            <a:spLocks noGrp="1"/>
          </p:cNvSpPr>
          <p:nvPr>
            <p:ph type="body" idx="1"/>
          </p:nvPr>
        </p:nvSpPr>
        <p:spPr>
          <a:xfrm>
            <a:off x="1412009" y="1921039"/>
            <a:ext cx="21005801" cy="11608168"/>
          </a:xfrm>
          <a:prstGeom prst="rect">
            <a:avLst/>
          </a:prstGeom>
        </p:spPr>
        <p:txBody>
          <a:bodyPr/>
          <a:lstStyle/>
          <a:p>
            <a:pPr marL="387349" indent="-387349" algn="r" defTabSz="503555" rtl="1">
              <a:spcBef>
                <a:spcPts val="3500"/>
              </a:spcBef>
              <a:defRPr sz="5551"/>
            </a:pPr>
            <a:r>
              <a:t>רדיפות בגלל האמונה</a:t>
            </a:r>
          </a:p>
          <a:p>
            <a:pPr marL="387349" indent="-387349" algn="r" defTabSz="503555" rtl="1">
              <a:spcBef>
                <a:spcPts val="3500"/>
              </a:spcBef>
              <a:defRPr sz="5551"/>
            </a:pPr>
            <a:r>
              <a:t>קשיי קורונה</a:t>
            </a:r>
          </a:p>
          <a:p>
            <a:pPr marL="774700" lvl="1" indent="-387350" algn="r" defTabSz="503555" rtl="1">
              <a:spcBef>
                <a:spcPts val="3500"/>
              </a:spcBef>
              <a:defRPr sz="5551"/>
            </a:pPr>
            <a:r>
              <a:t>קשיים כלכלים</a:t>
            </a:r>
          </a:p>
          <a:p>
            <a:pPr marL="774700" lvl="1" indent="-387350" algn="r" defTabSz="503555" rtl="1">
              <a:spcBef>
                <a:spcPts val="3500"/>
              </a:spcBef>
              <a:defRPr sz="5551"/>
            </a:pPr>
            <a:r>
              <a:t>קשיים בחברה / פוליטים</a:t>
            </a:r>
          </a:p>
          <a:p>
            <a:pPr marL="774700" lvl="1" indent="-387350" algn="r" defTabSz="503555" rtl="1">
              <a:spcBef>
                <a:spcPts val="3500"/>
              </a:spcBef>
              <a:defRPr sz="5551"/>
            </a:pPr>
            <a:r>
              <a:t>מלחמות / פעולות טרור</a:t>
            </a:r>
          </a:p>
          <a:p>
            <a:pPr marL="774700" lvl="1" indent="-387350" algn="r" defTabSz="503555" rtl="1">
              <a:spcBef>
                <a:spcPts val="3500"/>
              </a:spcBef>
              <a:defRPr sz="5551"/>
            </a:pPr>
            <a:r>
              <a:t>חוסר עבודה / קשיים בעבודה</a:t>
            </a:r>
          </a:p>
          <a:p>
            <a:pPr marL="774700" lvl="1" indent="-387350" algn="r" defTabSz="503555" rtl="1">
              <a:spcBef>
                <a:spcPts val="3500"/>
              </a:spcBef>
              <a:defRPr sz="5551"/>
            </a:pPr>
            <a:r>
              <a:t>אנשים קשים סביבנו</a:t>
            </a:r>
          </a:p>
          <a:p>
            <a:pPr marL="774700" lvl="1" indent="-387350" algn="r" defTabSz="503555" rtl="1">
              <a:spcBef>
                <a:spcPts val="3500"/>
              </a:spcBef>
              <a:defRPr sz="5551"/>
            </a:pPr>
            <a:r>
              <a:t>יחסים בין אישיים</a:t>
            </a:r>
          </a:p>
          <a:p>
            <a:pPr marL="774700" lvl="1" indent="-387350" algn="r" defTabSz="503555" rtl="1">
              <a:spcBef>
                <a:spcPts val="3500"/>
              </a:spcBef>
              <a:defRPr sz="5551"/>
            </a:pPr>
            <a:r>
              <a:t>כל מיני לחצים שעושים לנו את החיים קשים</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2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2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2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2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2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2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צרות בעולם הם לחץ מבחוץ שדרכם השטן מנסה לשבור אותנו"/>
          <p:cNvSpPr txBox="1">
            <a:spLocks noGrp="1"/>
          </p:cNvSpPr>
          <p:nvPr>
            <p:ph type="title"/>
          </p:nvPr>
        </p:nvSpPr>
        <p:spPr>
          <a:xfrm>
            <a:off x="1689100" y="-415243"/>
            <a:ext cx="21005800" cy="3827686"/>
          </a:xfrm>
          <a:prstGeom prst="rect">
            <a:avLst/>
          </a:prstGeom>
        </p:spPr>
        <p:txBody>
          <a:bodyPr/>
          <a:lstStyle>
            <a:lvl1pPr rtl="1">
              <a:defRPr/>
            </a:lvl1pPr>
          </a:lstStyle>
          <a:p>
            <a:r>
              <a:rPr dirty="0" err="1">
                <a:latin typeface="Helvetica Neue" panose="02000503000000020004" pitchFamily="2" charset="0"/>
                <a:ea typeface="Helvetica Neue" panose="02000503000000020004" pitchFamily="2" charset="0"/>
                <a:cs typeface="Helvetica Neue" panose="02000503000000020004" pitchFamily="2" charset="0"/>
              </a:rPr>
              <a:t>צרות</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בעולם</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הם</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לחץ</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מבחוץ</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שדרכם</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השטן</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מנסה</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לשבור</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אותנו</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26" name="siege 2.jpg" descr="siege 2.jpg"/>
          <p:cNvPicPr>
            <a:picLocks noChangeAspect="1"/>
          </p:cNvPicPr>
          <p:nvPr/>
        </p:nvPicPr>
        <p:blipFill>
          <a:blip r:embed="rId2"/>
          <a:stretch>
            <a:fillRect/>
          </a:stretch>
        </p:blipFill>
        <p:spPr>
          <a:xfrm>
            <a:off x="2671195" y="3422830"/>
            <a:ext cx="19274442" cy="10070894"/>
          </a:xfrm>
          <a:prstGeom prst="rect">
            <a:avLst/>
          </a:prstGeom>
          <a:ln w="12700">
            <a:miter lim="400000"/>
          </a:ln>
        </p:spPr>
      </p:pic>
      <p:sp>
        <p:nvSpPr>
          <p:cNvPr id="127" name="המטרה של השטן היא למצוא פרצות וחולשות בחומה שלנו כדי לפרוץ אותה ולכבוש את העיר (אותנו)"/>
          <p:cNvSpPr txBox="1"/>
          <p:nvPr/>
        </p:nvSpPr>
        <p:spPr>
          <a:xfrm>
            <a:off x="2671196" y="10269371"/>
            <a:ext cx="19274441" cy="3526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rtl="1">
              <a:defRPr sz="7400"/>
            </a:lvl1pPr>
          </a:lstStyle>
          <a:p>
            <a:r>
              <a:rPr dirty="0" err="1"/>
              <a:t>המטרה</a:t>
            </a:r>
            <a:r>
              <a:rPr dirty="0"/>
              <a:t> </a:t>
            </a:r>
            <a:r>
              <a:rPr dirty="0" err="1"/>
              <a:t>של</a:t>
            </a:r>
            <a:r>
              <a:rPr dirty="0"/>
              <a:t> </a:t>
            </a:r>
            <a:r>
              <a:rPr dirty="0" err="1"/>
              <a:t>השטן</a:t>
            </a:r>
            <a:r>
              <a:rPr dirty="0"/>
              <a:t> </a:t>
            </a:r>
            <a:r>
              <a:rPr dirty="0" err="1"/>
              <a:t>היא</a:t>
            </a:r>
            <a:r>
              <a:rPr dirty="0"/>
              <a:t> </a:t>
            </a:r>
            <a:r>
              <a:rPr dirty="0" err="1"/>
              <a:t>למצוא</a:t>
            </a:r>
            <a:r>
              <a:rPr dirty="0"/>
              <a:t> </a:t>
            </a:r>
            <a:r>
              <a:rPr dirty="0" err="1"/>
              <a:t>פרצות</a:t>
            </a:r>
            <a:r>
              <a:rPr dirty="0"/>
              <a:t> </a:t>
            </a:r>
            <a:r>
              <a:rPr dirty="0" err="1"/>
              <a:t>וחולשות</a:t>
            </a:r>
            <a:r>
              <a:rPr dirty="0"/>
              <a:t> </a:t>
            </a:r>
            <a:r>
              <a:rPr dirty="0" err="1"/>
              <a:t>בחומה</a:t>
            </a:r>
            <a:r>
              <a:rPr dirty="0"/>
              <a:t> </a:t>
            </a:r>
            <a:r>
              <a:rPr dirty="0" err="1"/>
              <a:t>שלנו</a:t>
            </a:r>
            <a:r>
              <a:rPr dirty="0"/>
              <a:t> </a:t>
            </a:r>
            <a:r>
              <a:rPr dirty="0" err="1"/>
              <a:t>כדי</a:t>
            </a:r>
            <a:r>
              <a:rPr dirty="0"/>
              <a:t> </a:t>
            </a:r>
            <a:r>
              <a:rPr dirty="0" err="1"/>
              <a:t>לפרוץ</a:t>
            </a:r>
            <a:r>
              <a:rPr dirty="0"/>
              <a:t> </a:t>
            </a:r>
            <a:r>
              <a:rPr dirty="0" err="1"/>
              <a:t>אותה</a:t>
            </a:r>
            <a:r>
              <a:rPr dirty="0"/>
              <a:t> </a:t>
            </a:r>
            <a:r>
              <a:rPr dirty="0" err="1"/>
              <a:t>ולכבוש</a:t>
            </a:r>
            <a:r>
              <a:rPr dirty="0"/>
              <a:t> </a:t>
            </a:r>
            <a:r>
              <a:rPr dirty="0" err="1"/>
              <a:t>את</a:t>
            </a:r>
            <a:r>
              <a:rPr dirty="0"/>
              <a:t> </a:t>
            </a:r>
            <a:r>
              <a:rPr dirty="0" err="1"/>
              <a:t>העיר</a:t>
            </a:r>
            <a:r>
              <a:rPr dirty="0"/>
              <a:t> </a:t>
            </a:r>
            <a:r>
              <a:rPr lang="he-IL" dirty="0"/>
              <a:t>(</a:t>
            </a:r>
            <a:r>
              <a:rPr dirty="0" err="1"/>
              <a:t>אותנו</a:t>
            </a:r>
            <a:r>
              <a:rPr lang="he-IL" dirty="0"/>
              <a:t>)</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animBg="1" advAuto="0"/>
      <p:bldP spid="126" grpId="2" animBg="1" advAuto="0"/>
      <p:bldP spid="127"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התעודדו! ניצחתי את העולם!"/>
          <p:cNvSpPr txBox="1">
            <a:spLocks noGrp="1"/>
          </p:cNvSpPr>
          <p:nvPr>
            <p:ph type="title"/>
          </p:nvPr>
        </p:nvSpPr>
        <p:spPr>
          <a:xfrm>
            <a:off x="1689100" y="-732773"/>
            <a:ext cx="21005800" cy="2286001"/>
          </a:xfrm>
          <a:prstGeom prst="rect">
            <a:avLst/>
          </a:prstGeom>
        </p:spPr>
        <p:txBody>
          <a:bodyPr/>
          <a:lstStyle>
            <a:lvl1pPr rtl="1">
              <a:defRPr/>
            </a:lvl1pPr>
          </a:lstStyle>
          <a:p>
            <a:r>
              <a:t>התעודדו! ניצחתי את העולם!</a:t>
            </a:r>
          </a:p>
        </p:txBody>
      </p:sp>
      <p:sp>
        <p:nvSpPr>
          <p:cNvPr id="130" name="הוא סיפק לנו כלים כדי שננצח את הלחץ והצרות התוקפות אותנו…"/>
          <p:cNvSpPr txBox="1">
            <a:spLocks noGrp="1"/>
          </p:cNvSpPr>
          <p:nvPr>
            <p:ph type="body" idx="1"/>
          </p:nvPr>
        </p:nvSpPr>
        <p:spPr>
          <a:xfrm>
            <a:off x="817199" y="1692988"/>
            <a:ext cx="22838751" cy="12209624"/>
          </a:xfrm>
          <a:prstGeom prst="rect">
            <a:avLst/>
          </a:prstGeom>
        </p:spPr>
        <p:txBody>
          <a:bodyPr/>
          <a:lstStyle/>
          <a:p>
            <a:pPr marL="368299" indent="-368299" algn="r" defTabSz="478790" rtl="1">
              <a:lnSpc>
                <a:spcPct val="120000"/>
              </a:lnSpc>
              <a:spcBef>
                <a:spcPts val="3400"/>
              </a:spcBef>
              <a:defRPr sz="5800"/>
            </a:pPr>
            <a:r>
              <a:rPr dirty="0" err="1"/>
              <a:t>הוא</a:t>
            </a:r>
            <a:r>
              <a:rPr dirty="0"/>
              <a:t> </a:t>
            </a:r>
            <a:r>
              <a:rPr dirty="0" err="1"/>
              <a:t>סיפק</a:t>
            </a:r>
            <a:r>
              <a:rPr dirty="0"/>
              <a:t> </a:t>
            </a:r>
            <a:r>
              <a:rPr dirty="0" err="1"/>
              <a:t>לנו</a:t>
            </a:r>
            <a:r>
              <a:rPr dirty="0"/>
              <a:t> </a:t>
            </a:r>
            <a:r>
              <a:rPr dirty="0" err="1"/>
              <a:t>כלים</a:t>
            </a:r>
            <a:r>
              <a:rPr dirty="0"/>
              <a:t> </a:t>
            </a:r>
            <a:r>
              <a:rPr dirty="0" err="1"/>
              <a:t>כדי</a:t>
            </a:r>
            <a:r>
              <a:rPr dirty="0"/>
              <a:t> </a:t>
            </a:r>
            <a:r>
              <a:rPr dirty="0" err="1"/>
              <a:t>שננצח</a:t>
            </a:r>
            <a:r>
              <a:rPr dirty="0"/>
              <a:t> </a:t>
            </a:r>
            <a:r>
              <a:rPr dirty="0" err="1"/>
              <a:t>את</a:t>
            </a:r>
            <a:r>
              <a:rPr dirty="0"/>
              <a:t> </a:t>
            </a:r>
            <a:r>
              <a:rPr dirty="0" err="1"/>
              <a:t>הלחץ</a:t>
            </a:r>
            <a:r>
              <a:rPr dirty="0"/>
              <a:t> </a:t>
            </a:r>
            <a:r>
              <a:rPr dirty="0" err="1"/>
              <a:t>והצרות</a:t>
            </a:r>
            <a:r>
              <a:rPr dirty="0"/>
              <a:t> </a:t>
            </a:r>
            <a:r>
              <a:rPr dirty="0" err="1"/>
              <a:t>התוקפות</a:t>
            </a:r>
            <a:r>
              <a:rPr dirty="0"/>
              <a:t> </a:t>
            </a:r>
            <a:r>
              <a:rPr dirty="0" err="1"/>
              <a:t>אותנו</a:t>
            </a:r>
            <a:endParaRPr dirty="0"/>
          </a:p>
          <a:p>
            <a:pPr marL="368299" indent="-368299" algn="r" defTabSz="478790" rtl="1">
              <a:lnSpc>
                <a:spcPct val="120000"/>
              </a:lnSpc>
              <a:spcBef>
                <a:spcPts val="3400"/>
              </a:spcBef>
              <a:defRPr sz="5800"/>
            </a:pPr>
            <a:r>
              <a:rPr dirty="0"/>
              <a:t> </a:t>
            </a:r>
            <a:r>
              <a:rPr b="1" dirty="0" err="1"/>
              <a:t>עַל</a:t>
            </a:r>
            <a:r>
              <a:rPr b="1" dirty="0"/>
              <a:t> כֵּן </a:t>
            </a:r>
            <a:r>
              <a:rPr b="1" dirty="0" err="1"/>
              <a:t>קְחו</a:t>
            </a:r>
            <a:r>
              <a:rPr b="1" dirty="0"/>
              <a:t>ּ </a:t>
            </a:r>
            <a:r>
              <a:rPr b="1" dirty="0" err="1"/>
              <a:t>אֶת</a:t>
            </a:r>
            <a:r>
              <a:rPr b="1" dirty="0"/>
              <a:t> </a:t>
            </a:r>
            <a:r>
              <a:rPr b="1" dirty="0" err="1"/>
              <a:t>מְלוֹא</a:t>
            </a:r>
            <a:r>
              <a:rPr b="1" dirty="0"/>
              <a:t> </a:t>
            </a:r>
            <a:r>
              <a:rPr b="1" dirty="0" err="1"/>
              <a:t>נֶש</a:t>
            </a:r>
            <a:r>
              <a:rPr b="1" dirty="0"/>
              <a:t>ֶׁק </a:t>
            </a:r>
            <a:r>
              <a:rPr b="1" dirty="0" err="1"/>
              <a:t>הָאֱלֹהִים</a:t>
            </a:r>
            <a:r>
              <a:rPr b="1" dirty="0"/>
              <a:t>, </a:t>
            </a:r>
            <a:r>
              <a:rPr b="1" dirty="0" err="1"/>
              <a:t>לְמַעַן</a:t>
            </a:r>
            <a:r>
              <a:rPr b="1" dirty="0"/>
              <a:t> </a:t>
            </a:r>
            <a:r>
              <a:rPr b="1" dirty="0" err="1"/>
              <a:t>תּוּכְלו</a:t>
            </a:r>
            <a:r>
              <a:rPr b="1" dirty="0"/>
              <a:t>ּ </a:t>
            </a:r>
            <a:r>
              <a:rPr b="1" dirty="0" err="1"/>
              <a:t>לְהִתְנַג</a:t>
            </a:r>
            <a:r>
              <a:rPr b="1" dirty="0"/>
              <a:t>ֵּד בַּ</a:t>
            </a:r>
            <a:r>
              <a:rPr b="1" dirty="0" err="1"/>
              <a:t>יּוֹם</a:t>
            </a:r>
            <a:r>
              <a:rPr b="1" dirty="0"/>
              <a:t> </a:t>
            </a:r>
            <a:r>
              <a:rPr b="1" dirty="0" err="1"/>
              <a:t>הָרָע</a:t>
            </a:r>
            <a:r>
              <a:rPr b="1" dirty="0"/>
              <a:t>, </a:t>
            </a:r>
            <a:r>
              <a:rPr b="1" dirty="0" err="1"/>
              <a:t>וְלַעֲמֹד</a:t>
            </a:r>
            <a:r>
              <a:rPr b="1" dirty="0"/>
              <a:t> </a:t>
            </a:r>
            <a:r>
              <a:rPr b="1" dirty="0" err="1"/>
              <a:t>לְאַחַר</a:t>
            </a:r>
            <a:r>
              <a:rPr b="1" dirty="0"/>
              <a:t> </a:t>
            </a:r>
            <a:r>
              <a:rPr b="1" dirty="0" err="1"/>
              <a:t>עֲשׂוֹתְכֶם</a:t>
            </a:r>
            <a:r>
              <a:rPr b="1" dirty="0"/>
              <a:t> </a:t>
            </a:r>
            <a:r>
              <a:rPr b="1" dirty="0" err="1"/>
              <a:t>אֶת</a:t>
            </a:r>
            <a:r>
              <a:rPr b="1" dirty="0"/>
              <a:t> </a:t>
            </a:r>
            <a:r>
              <a:rPr b="1" dirty="0" err="1"/>
              <a:t>הַכ</a:t>
            </a:r>
            <a:r>
              <a:rPr b="1" dirty="0"/>
              <a:t>ֹּל.</a:t>
            </a:r>
            <a:r>
              <a:rPr dirty="0"/>
              <a:t> </a:t>
            </a:r>
            <a:r>
              <a:rPr sz="812" b="1" baseline="31999" dirty="0">
                <a:solidFill>
                  <a:srgbClr val="007AAA"/>
                </a:solidFill>
              </a:rPr>
              <a:t>14</a:t>
            </a:r>
            <a:r>
              <a:rPr dirty="0"/>
              <a:t> </a:t>
            </a:r>
            <a:r>
              <a:rPr dirty="0" err="1"/>
              <a:t>עִמְדו</a:t>
            </a:r>
            <a:r>
              <a:rPr dirty="0"/>
              <a:t>ּ כְּשֶׁ</a:t>
            </a:r>
            <a:r>
              <a:rPr dirty="0" err="1"/>
              <a:t>הָאֱמֶת</a:t>
            </a:r>
            <a:r>
              <a:rPr dirty="0"/>
              <a:t> </a:t>
            </a:r>
            <a:r>
              <a:rPr dirty="0" err="1"/>
              <a:t>חֲגוּרָה</a:t>
            </a:r>
            <a:r>
              <a:rPr dirty="0"/>
              <a:t> </a:t>
            </a:r>
            <a:r>
              <a:rPr dirty="0" err="1"/>
              <a:t>עַל</a:t>
            </a:r>
            <a:r>
              <a:rPr dirty="0"/>
              <a:t> </a:t>
            </a:r>
            <a:r>
              <a:rPr dirty="0" err="1"/>
              <a:t>מָתְנֵיכֶם</a:t>
            </a:r>
            <a:r>
              <a:rPr dirty="0"/>
              <a:t> </a:t>
            </a:r>
            <a:r>
              <a:rPr dirty="0" err="1"/>
              <a:t>וְש</a:t>
            </a:r>
            <a:r>
              <a:rPr dirty="0"/>
              <a:t>ִׁ</a:t>
            </a:r>
            <a:r>
              <a:rPr dirty="0" err="1"/>
              <a:t>רְיוֹן</a:t>
            </a:r>
            <a:r>
              <a:rPr dirty="0"/>
              <a:t> </a:t>
            </a:r>
            <a:r>
              <a:rPr dirty="0" err="1"/>
              <a:t>הַצ</a:t>
            </a:r>
            <a:r>
              <a:rPr dirty="0"/>
              <a:t>ֶּ</a:t>
            </a:r>
            <a:r>
              <a:rPr dirty="0" err="1"/>
              <a:t>דֶק</a:t>
            </a:r>
            <a:r>
              <a:rPr dirty="0"/>
              <a:t> </a:t>
            </a:r>
            <a:r>
              <a:rPr dirty="0" err="1"/>
              <a:t>לְבוּש</a:t>
            </a:r>
            <a:r>
              <a:rPr dirty="0"/>
              <a:t>ְׁ</a:t>
            </a:r>
            <a:r>
              <a:rPr dirty="0" err="1"/>
              <a:t>כֶם</a:t>
            </a:r>
            <a:r>
              <a:rPr dirty="0"/>
              <a:t>, </a:t>
            </a:r>
            <a:r>
              <a:rPr sz="812" b="1" baseline="31999" dirty="0">
                <a:solidFill>
                  <a:srgbClr val="007AAA"/>
                </a:solidFill>
              </a:rPr>
              <a:t>15</a:t>
            </a:r>
            <a:r>
              <a:rPr dirty="0"/>
              <a:t> </a:t>
            </a:r>
            <a:r>
              <a:rPr dirty="0" err="1"/>
              <a:t>וּכְש</a:t>
            </a:r>
            <a:r>
              <a:rPr dirty="0"/>
              <a:t>ֶׁ</a:t>
            </a:r>
            <a:r>
              <a:rPr dirty="0" err="1"/>
              <a:t>רַגְלֵיכֶם</a:t>
            </a:r>
            <a:r>
              <a:rPr dirty="0"/>
              <a:t> </a:t>
            </a:r>
            <a:r>
              <a:rPr dirty="0" err="1"/>
              <a:t>נְעוּלוֹת</a:t>
            </a:r>
            <a:r>
              <a:rPr dirty="0"/>
              <a:t> </a:t>
            </a:r>
            <a:r>
              <a:rPr dirty="0" err="1"/>
              <a:t>נְכוֹנוּת</a:t>
            </a:r>
            <a:r>
              <a:rPr dirty="0"/>
              <a:t> </a:t>
            </a:r>
            <a:r>
              <a:rPr dirty="0" err="1"/>
              <a:t>לִבְשׂוֹרַת</a:t>
            </a:r>
            <a:r>
              <a:rPr dirty="0"/>
              <a:t> </a:t>
            </a:r>
            <a:r>
              <a:rPr dirty="0" err="1"/>
              <a:t>הַש</a:t>
            </a:r>
            <a:r>
              <a:rPr dirty="0"/>
              <a:t>ָּׁ</a:t>
            </a:r>
            <a:r>
              <a:rPr dirty="0" err="1"/>
              <a:t>לוֹם</a:t>
            </a:r>
            <a:r>
              <a:rPr dirty="0"/>
              <a:t>. </a:t>
            </a:r>
            <a:r>
              <a:rPr sz="812" b="1" baseline="31999" dirty="0">
                <a:solidFill>
                  <a:srgbClr val="007AAA"/>
                </a:solidFill>
              </a:rPr>
              <a:t>16</a:t>
            </a:r>
            <a:r>
              <a:rPr dirty="0"/>
              <a:t> </a:t>
            </a:r>
            <a:r>
              <a:rPr dirty="0" err="1"/>
              <a:t>עִם</a:t>
            </a:r>
            <a:r>
              <a:rPr dirty="0"/>
              <a:t> כָּל </a:t>
            </a:r>
            <a:r>
              <a:rPr dirty="0" err="1"/>
              <a:t>אֵל</a:t>
            </a:r>
            <a:r>
              <a:rPr dirty="0"/>
              <a:t>ֶּה שְׂ</a:t>
            </a:r>
            <a:r>
              <a:rPr dirty="0" err="1"/>
              <a:t>או</a:t>
            </a:r>
            <a:r>
              <a:rPr dirty="0"/>
              <a:t>ּ </a:t>
            </a:r>
            <a:r>
              <a:rPr dirty="0" err="1"/>
              <a:t>אֶת</a:t>
            </a:r>
            <a:r>
              <a:rPr dirty="0"/>
              <a:t> </a:t>
            </a:r>
            <a:r>
              <a:rPr dirty="0" err="1"/>
              <a:t>מָגֵן</a:t>
            </a:r>
            <a:r>
              <a:rPr dirty="0"/>
              <a:t> </a:t>
            </a:r>
            <a:r>
              <a:rPr dirty="0" err="1"/>
              <a:t>הָאֱמוּנָה</a:t>
            </a:r>
            <a:r>
              <a:rPr dirty="0"/>
              <a:t> </a:t>
            </a:r>
            <a:r>
              <a:rPr dirty="0" err="1"/>
              <a:t>אֲש</a:t>
            </a:r>
            <a:r>
              <a:rPr dirty="0"/>
              <a:t>ֶׁר </a:t>
            </a:r>
            <a:r>
              <a:rPr dirty="0" err="1"/>
              <a:t>תּוּכְלו</a:t>
            </a:r>
            <a:r>
              <a:rPr dirty="0"/>
              <a:t>ּ </a:t>
            </a:r>
            <a:r>
              <a:rPr dirty="0" err="1"/>
              <a:t>לְכַבּוֹת</a:t>
            </a:r>
            <a:r>
              <a:rPr dirty="0"/>
              <a:t> </a:t>
            </a:r>
            <a:r>
              <a:rPr dirty="0" err="1"/>
              <a:t>בּו</a:t>
            </a:r>
            <a:r>
              <a:rPr dirty="0"/>
              <a:t>ֹ </a:t>
            </a:r>
            <a:r>
              <a:rPr dirty="0" err="1"/>
              <a:t>אֶת</a:t>
            </a:r>
            <a:r>
              <a:rPr dirty="0"/>
              <a:t> כָּל </a:t>
            </a:r>
            <a:r>
              <a:rPr dirty="0" err="1"/>
              <a:t>חִצ</a:t>
            </a:r>
            <a:r>
              <a:rPr dirty="0"/>
              <a:t>ָּ</a:t>
            </a:r>
            <a:r>
              <a:rPr dirty="0" err="1"/>
              <a:t>יו</a:t>
            </a:r>
            <a:r>
              <a:rPr dirty="0"/>
              <a:t> </a:t>
            </a:r>
            <a:r>
              <a:rPr dirty="0" err="1"/>
              <a:t>הַבּוֹעֲרִים</a:t>
            </a:r>
            <a:r>
              <a:rPr dirty="0"/>
              <a:t> שֶׁל </a:t>
            </a:r>
            <a:r>
              <a:rPr dirty="0" err="1"/>
              <a:t>הָרָע</a:t>
            </a:r>
            <a:r>
              <a:rPr dirty="0"/>
              <a:t>. </a:t>
            </a:r>
            <a:r>
              <a:rPr sz="812" b="1" baseline="31999" dirty="0">
                <a:solidFill>
                  <a:srgbClr val="007AAA"/>
                </a:solidFill>
              </a:rPr>
              <a:t>17</a:t>
            </a:r>
            <a:r>
              <a:rPr dirty="0"/>
              <a:t> </a:t>
            </a:r>
            <a:r>
              <a:rPr dirty="0" err="1"/>
              <a:t>וּקְחו</a:t>
            </a:r>
            <a:r>
              <a:rPr dirty="0"/>
              <a:t>ּ </a:t>
            </a:r>
            <a:r>
              <a:rPr dirty="0" err="1"/>
              <a:t>אֶת</a:t>
            </a:r>
            <a:r>
              <a:rPr dirty="0"/>
              <a:t> </a:t>
            </a:r>
            <a:r>
              <a:rPr dirty="0" err="1"/>
              <a:t>כּוֹבַע</a:t>
            </a:r>
            <a:r>
              <a:rPr dirty="0"/>
              <a:t> </a:t>
            </a:r>
            <a:r>
              <a:rPr dirty="0" err="1"/>
              <a:t>הַיְשׁוּעָה</a:t>
            </a:r>
            <a:r>
              <a:rPr dirty="0"/>
              <a:t> </a:t>
            </a:r>
            <a:r>
              <a:rPr dirty="0" err="1"/>
              <a:t>וְאֶת</a:t>
            </a:r>
            <a:r>
              <a:rPr dirty="0"/>
              <a:t> </a:t>
            </a:r>
            <a:r>
              <a:rPr dirty="0" err="1"/>
              <a:t>חֶרֶב</a:t>
            </a:r>
            <a:r>
              <a:rPr dirty="0"/>
              <a:t> </a:t>
            </a:r>
            <a:r>
              <a:rPr dirty="0" err="1"/>
              <a:t>הָרוּח</a:t>
            </a:r>
            <a:r>
              <a:rPr dirty="0"/>
              <a:t>ַ, שֶׁ</a:t>
            </a:r>
            <a:r>
              <a:rPr dirty="0" err="1"/>
              <a:t>הִיא</a:t>
            </a:r>
            <a:r>
              <a:rPr dirty="0"/>
              <a:t> דְּ</a:t>
            </a:r>
            <a:r>
              <a:rPr dirty="0" err="1"/>
              <a:t>בַר</a:t>
            </a:r>
            <a:r>
              <a:rPr dirty="0"/>
              <a:t> </a:t>
            </a:r>
            <a:r>
              <a:rPr dirty="0" err="1"/>
              <a:t>הָאֱלֹהִים</a:t>
            </a:r>
            <a:r>
              <a:rPr dirty="0"/>
              <a:t>. </a:t>
            </a:r>
            <a:r>
              <a:rPr sz="812" b="1" baseline="31999" dirty="0">
                <a:solidFill>
                  <a:srgbClr val="007AAA"/>
                </a:solidFill>
              </a:rPr>
              <a:t>18</a:t>
            </a:r>
            <a:r>
              <a:rPr dirty="0"/>
              <a:t> בְּ</a:t>
            </a:r>
            <a:r>
              <a:rPr dirty="0" err="1"/>
              <a:t>כָל</a:t>
            </a:r>
            <a:r>
              <a:rPr dirty="0"/>
              <a:t> תְּ</a:t>
            </a:r>
            <a:r>
              <a:rPr dirty="0" err="1"/>
              <a:t>פִל</a:t>
            </a:r>
            <a:r>
              <a:rPr dirty="0"/>
              <a:t>ָּה </a:t>
            </a:r>
            <a:r>
              <a:rPr dirty="0" err="1"/>
              <a:t>וּתְחִנ</a:t>
            </a:r>
            <a:r>
              <a:rPr dirty="0"/>
              <a:t>ָּה </a:t>
            </a:r>
            <a:r>
              <a:rPr dirty="0" err="1"/>
              <a:t>הִתְפ</a:t>
            </a:r>
            <a:r>
              <a:rPr dirty="0"/>
              <a:t>ַּלְּ</a:t>
            </a:r>
            <a:r>
              <a:rPr dirty="0" err="1"/>
              <a:t>לו</a:t>
            </a:r>
            <a:r>
              <a:rPr dirty="0"/>
              <a:t>ּ תָּ</a:t>
            </a:r>
            <a:r>
              <a:rPr dirty="0" err="1"/>
              <a:t>מִיד</a:t>
            </a:r>
            <a:r>
              <a:rPr dirty="0"/>
              <a:t> בְּ</a:t>
            </a:r>
            <a:r>
              <a:rPr dirty="0" err="1"/>
              <a:t>רוּח</a:t>
            </a:r>
            <a:r>
              <a:rPr dirty="0"/>
              <a:t>ַ. שִׁ</a:t>
            </a:r>
            <a:r>
              <a:rPr dirty="0" err="1"/>
              <a:t>קְדו</a:t>
            </a:r>
            <a:r>
              <a:rPr dirty="0"/>
              <a:t>ּ בִּ</a:t>
            </a:r>
            <a:r>
              <a:rPr dirty="0" err="1"/>
              <a:t>תְפִל</a:t>
            </a:r>
            <a:r>
              <a:rPr dirty="0"/>
              <a:t>ַּ</a:t>
            </a:r>
            <a:r>
              <a:rPr dirty="0" err="1"/>
              <a:t>תְכֶם</a:t>
            </a:r>
            <a:r>
              <a:rPr dirty="0"/>
              <a:t> </a:t>
            </a:r>
            <a:r>
              <a:rPr dirty="0" err="1"/>
              <a:t>וְהַתְמִידו</a:t>
            </a:r>
            <a:r>
              <a:rPr dirty="0"/>
              <a:t>ּ בִּ</a:t>
            </a:r>
            <a:r>
              <a:rPr dirty="0" err="1"/>
              <a:t>תְחִנ</a:t>
            </a:r>
            <a:r>
              <a:rPr dirty="0"/>
              <a:t>ָּה בְּ</a:t>
            </a:r>
            <a:r>
              <a:rPr dirty="0" err="1"/>
              <a:t>עַד</a:t>
            </a:r>
            <a:r>
              <a:rPr dirty="0"/>
              <a:t> כָּל </a:t>
            </a:r>
            <a:r>
              <a:rPr dirty="0" err="1"/>
              <a:t>הַק</a:t>
            </a:r>
            <a:r>
              <a:rPr dirty="0"/>
              <a:t>ְּ</a:t>
            </a:r>
            <a:r>
              <a:rPr dirty="0" err="1"/>
              <a:t>דוֹש</a:t>
            </a:r>
            <a:r>
              <a:rPr dirty="0"/>
              <a:t>ִׁ</a:t>
            </a:r>
            <a:r>
              <a:rPr dirty="0" err="1"/>
              <a:t>ים</a:t>
            </a:r>
            <a:r>
              <a:rPr dirty="0"/>
              <a:t>   </a:t>
            </a:r>
            <a:r>
              <a:rPr dirty="0" err="1"/>
              <a:t>אפס</a:t>
            </a:r>
            <a:r>
              <a:rPr dirty="0"/>
              <a:t>׳ ו 13-18</a:t>
            </a:r>
          </a:p>
          <a:p>
            <a:pPr marL="368299" indent="-368299" algn="r" defTabSz="478790" rtl="1">
              <a:lnSpc>
                <a:spcPct val="120000"/>
              </a:lnSpc>
              <a:spcBef>
                <a:spcPts val="3400"/>
              </a:spcBef>
              <a:defRPr sz="5800"/>
            </a:pPr>
            <a:r>
              <a:rPr dirty="0" err="1"/>
              <a:t>נקרא</a:t>
            </a:r>
            <a:r>
              <a:rPr dirty="0"/>
              <a:t> </a:t>
            </a:r>
            <a:r>
              <a:rPr dirty="0" err="1"/>
              <a:t>נשק</a:t>
            </a:r>
            <a:r>
              <a:rPr dirty="0"/>
              <a:t> </a:t>
            </a:r>
            <a:r>
              <a:rPr dirty="0" err="1"/>
              <a:t>האלוהים</a:t>
            </a:r>
            <a:r>
              <a:rPr dirty="0"/>
              <a:t> </a:t>
            </a:r>
            <a:r>
              <a:rPr dirty="0" err="1"/>
              <a:t>לא</a:t>
            </a:r>
            <a:r>
              <a:rPr dirty="0"/>
              <a:t> </a:t>
            </a:r>
            <a:r>
              <a:rPr dirty="0" err="1"/>
              <a:t>הנשק</a:t>
            </a:r>
            <a:r>
              <a:rPr dirty="0"/>
              <a:t> </a:t>
            </a:r>
            <a:r>
              <a:rPr dirty="0" err="1"/>
              <a:t>שלנו</a:t>
            </a:r>
            <a:endParaRPr dirty="0"/>
          </a:p>
          <a:p>
            <a:pPr marL="368299" indent="-368299" algn="r" defTabSz="478790" rtl="1">
              <a:lnSpc>
                <a:spcPct val="120000"/>
              </a:lnSpc>
              <a:spcBef>
                <a:spcPts val="3400"/>
              </a:spcBef>
              <a:defRPr sz="5800"/>
            </a:pPr>
            <a:r>
              <a:rPr dirty="0" err="1"/>
              <a:t>המטרה</a:t>
            </a:r>
            <a:r>
              <a:rPr dirty="0"/>
              <a:t> </a:t>
            </a:r>
            <a:r>
              <a:rPr dirty="0" err="1"/>
              <a:t>היא</a:t>
            </a:r>
            <a:r>
              <a:rPr dirty="0"/>
              <a:t> </a:t>
            </a:r>
            <a:r>
              <a:rPr dirty="0" err="1"/>
              <a:t>לעמוד</a:t>
            </a:r>
            <a:r>
              <a:rPr dirty="0"/>
              <a:t> </a:t>
            </a:r>
            <a:r>
              <a:rPr dirty="0" err="1"/>
              <a:t>נגד</a:t>
            </a:r>
            <a:r>
              <a:rPr dirty="0"/>
              <a:t> </a:t>
            </a:r>
            <a:r>
              <a:rPr dirty="0" err="1"/>
              <a:t>ההתקפות</a:t>
            </a:r>
            <a:r>
              <a:rPr dirty="0"/>
              <a:t> </a:t>
            </a:r>
            <a:r>
              <a:rPr dirty="0" err="1"/>
              <a:t>ולהשאר</a:t>
            </a:r>
            <a:r>
              <a:rPr dirty="0"/>
              <a:t> </a:t>
            </a:r>
            <a:r>
              <a:rPr dirty="0" err="1"/>
              <a:t>עומד</a:t>
            </a:r>
            <a:r>
              <a:rPr dirty="0"/>
              <a:t> </a:t>
            </a:r>
            <a:r>
              <a:rPr dirty="0" err="1"/>
              <a:t>כשההתקפות</a:t>
            </a:r>
            <a:r>
              <a:rPr dirty="0"/>
              <a:t> </a:t>
            </a:r>
            <a:r>
              <a:rPr dirty="0" err="1"/>
              <a:t>תגמרנה</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3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כלי נשק אלוהים שלנו אפס׳ ו 14-18"/>
          <p:cNvSpPr txBox="1">
            <a:spLocks noGrp="1"/>
          </p:cNvSpPr>
          <p:nvPr>
            <p:ph type="title"/>
          </p:nvPr>
        </p:nvSpPr>
        <p:spPr>
          <a:xfrm>
            <a:off x="1689100" y="-528345"/>
            <a:ext cx="21005800" cy="2286001"/>
          </a:xfrm>
          <a:prstGeom prst="rect">
            <a:avLst/>
          </a:prstGeom>
        </p:spPr>
        <p:txBody>
          <a:bodyPr/>
          <a:lstStyle>
            <a:lvl1pPr defTabSz="767715" rtl="1">
              <a:defRPr sz="10416"/>
            </a:lvl1pPr>
          </a:lstStyle>
          <a:p>
            <a:r>
              <a:t>כלי נשק אלוהים שלנו אפס׳ ו 14-18 </a:t>
            </a:r>
          </a:p>
        </p:txBody>
      </p:sp>
      <p:sp>
        <p:nvSpPr>
          <p:cNvPr id="133" name="עִמְדוּ כְּשֶׁהָאֱמֶת חֲגוּרָה עַל מָתְנֵיכֶם -…"/>
          <p:cNvSpPr txBox="1">
            <a:spLocks noGrp="1"/>
          </p:cNvSpPr>
          <p:nvPr>
            <p:ph type="body" idx="1"/>
          </p:nvPr>
        </p:nvSpPr>
        <p:spPr>
          <a:xfrm>
            <a:off x="410725" y="1639081"/>
            <a:ext cx="23562550" cy="12119268"/>
          </a:xfrm>
          <a:prstGeom prst="rect">
            <a:avLst/>
          </a:prstGeom>
        </p:spPr>
        <p:txBody>
          <a:bodyPr/>
          <a:lstStyle/>
          <a:p>
            <a:pPr marL="514350" indent="-514350" algn="r" defTabSz="668655" rtl="1">
              <a:lnSpc>
                <a:spcPct val="130000"/>
              </a:lnSpc>
              <a:spcBef>
                <a:spcPts val="4700"/>
              </a:spcBef>
              <a:buClr>
                <a:srgbClr val="FFFFFF"/>
              </a:buClr>
              <a:defRPr sz="6399"/>
            </a:pPr>
            <a:r>
              <a:rPr dirty="0" err="1">
                <a:latin typeface="Helvetica Neue" panose="02000503000000020004" pitchFamily="2" charset="0"/>
                <a:ea typeface="Helvetica Neue" panose="02000503000000020004" pitchFamily="2" charset="0"/>
                <a:cs typeface="Helvetica Neue" panose="02000503000000020004" pitchFamily="2" charset="0"/>
              </a:rPr>
              <a:t>עִמְדו</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כ</a:t>
            </a:r>
            <a:r>
              <a:rPr dirty="0">
                <a:latin typeface="Helvetica Neue" panose="02000503000000020004" pitchFamily="2" charset="0"/>
                <a:ea typeface="Helvetica Neue" panose="02000503000000020004" pitchFamily="2" charset="0"/>
                <a:cs typeface="Helvetica Neue" panose="02000503000000020004" pitchFamily="2" charset="0"/>
              </a:rPr>
              <a:t>ְּ</a:t>
            </a:r>
            <a:r>
              <a:rPr dirty="0" err="1">
                <a:latin typeface="Helvetica Neue" panose="02000503000000020004" pitchFamily="2" charset="0"/>
                <a:ea typeface="Helvetica Neue" panose="02000503000000020004" pitchFamily="2" charset="0"/>
                <a:cs typeface="Helvetica Neue" panose="02000503000000020004" pitchFamily="2" charset="0"/>
              </a:rPr>
              <a:t>ש</a:t>
            </a:r>
            <a:r>
              <a:rPr dirty="0">
                <a:latin typeface="Helvetica Neue" panose="02000503000000020004" pitchFamily="2" charset="0"/>
                <a:ea typeface="Helvetica Neue" panose="02000503000000020004" pitchFamily="2" charset="0"/>
                <a:cs typeface="Helvetica Neue" panose="02000503000000020004" pitchFamily="2" charset="0"/>
              </a:rPr>
              <a:t>ֶׁ</a:t>
            </a:r>
            <a:r>
              <a:rPr dirty="0" err="1">
                <a:latin typeface="Helvetica Neue" panose="02000503000000020004" pitchFamily="2" charset="0"/>
                <a:ea typeface="Helvetica Neue" panose="02000503000000020004" pitchFamily="2" charset="0"/>
                <a:cs typeface="Helvetica Neue" panose="02000503000000020004" pitchFamily="2" charset="0"/>
              </a:rPr>
              <a:t>הָאֱמֶת</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חֲגוּרָה</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עַל</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מָתְנֵיכֶם</a:t>
            </a:r>
            <a:r>
              <a:rPr dirty="0">
                <a:latin typeface="Helvetica Neue" panose="02000503000000020004" pitchFamily="2" charset="0"/>
                <a:ea typeface="Helvetica Neue" panose="02000503000000020004" pitchFamily="2" charset="0"/>
                <a:cs typeface="Helvetica Neue" panose="02000503000000020004" pitchFamily="2" charset="0"/>
              </a:rPr>
              <a:t> - </a:t>
            </a:r>
          </a:p>
          <a:p>
            <a:pPr marL="1028700" lvl="1" indent="-514350" algn="r" defTabSz="668655" rtl="1">
              <a:lnSpc>
                <a:spcPct val="120000"/>
              </a:lnSpc>
              <a:spcBef>
                <a:spcPts val="0"/>
              </a:spcBef>
              <a:buClr>
                <a:srgbClr val="FFFFFF"/>
              </a:buClr>
              <a:defRPr sz="6399"/>
            </a:pPr>
            <a:r>
              <a:rPr dirty="0" err="1">
                <a:latin typeface="Helvetica Neue" panose="02000503000000020004" pitchFamily="2" charset="0"/>
                <a:ea typeface="Helvetica Neue" panose="02000503000000020004" pitchFamily="2" charset="0"/>
                <a:cs typeface="Helvetica Neue" panose="02000503000000020004" pitchFamily="2" charset="0"/>
              </a:rPr>
              <a:t>אמת</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מחזיקה</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הכל</a:t>
            </a:r>
            <a:endParaRPr sz="5994" dirty="0">
              <a:latin typeface="Helvetica Neue" panose="02000503000000020004" pitchFamily="2" charset="0"/>
              <a:ea typeface="Helvetica Neue" panose="02000503000000020004" pitchFamily="2" charset="0"/>
              <a:cs typeface="Helvetica Neue" panose="02000503000000020004" pitchFamily="2" charset="0"/>
            </a:endParaRPr>
          </a:p>
          <a:p>
            <a:pPr marL="1510496" lvl="2" indent="-481796" algn="r" defTabSz="370331" rtl="1">
              <a:lnSpc>
                <a:spcPct val="130000"/>
              </a:lnSpc>
              <a:spcBef>
                <a:spcPts val="0"/>
              </a:spcBef>
              <a:buClr>
                <a:srgbClr val="FFFFFF"/>
              </a:buClr>
              <a:defRPr sz="5994">
                <a:latin typeface="Times Roman"/>
                <a:ea typeface="Times Roman"/>
                <a:cs typeface="Times Roman"/>
                <a:sym typeface="Times Roman"/>
              </a:defRPr>
            </a:pPr>
            <a:r>
              <a:rPr dirty="0" err="1">
                <a:latin typeface="Helvetica Neue" panose="02000503000000020004" pitchFamily="2" charset="0"/>
                <a:ea typeface="Helvetica Neue" panose="02000503000000020004" pitchFamily="2" charset="0"/>
                <a:cs typeface="Helvetica Neue" panose="02000503000000020004" pitchFamily="2" charset="0"/>
              </a:rPr>
              <a:t>וַת</a:t>
            </a:r>
            <a:r>
              <a:rPr dirty="0">
                <a:latin typeface="Helvetica Neue" panose="02000503000000020004" pitchFamily="2" charset="0"/>
                <a:ea typeface="Helvetica Neue" panose="02000503000000020004" pitchFamily="2" charset="0"/>
                <a:cs typeface="Helvetica Neue" panose="02000503000000020004" pitchFamily="2" charset="0"/>
              </a:rPr>
              <a:t>ִּ</a:t>
            </a:r>
            <a:r>
              <a:rPr dirty="0" err="1">
                <a:latin typeface="Helvetica Neue" panose="02000503000000020004" pitchFamily="2" charset="0"/>
                <a:ea typeface="Helvetica Neue" panose="02000503000000020004" pitchFamily="2" charset="0"/>
                <a:cs typeface="Helvetica Neue" panose="02000503000000020004" pitchFamily="2" charset="0"/>
              </a:rPr>
              <a:t>פ</a:t>
            </a:r>
            <a:r>
              <a:rPr dirty="0">
                <a:latin typeface="Helvetica Neue" panose="02000503000000020004" pitchFamily="2" charset="0"/>
                <a:ea typeface="Helvetica Neue" panose="02000503000000020004" pitchFamily="2" charset="0"/>
                <a:cs typeface="Helvetica Neue" panose="02000503000000020004" pitchFamily="2" charset="0"/>
              </a:rPr>
              <a:t>ָּ</a:t>
            </a:r>
            <a:r>
              <a:rPr dirty="0" err="1">
                <a:latin typeface="Helvetica Neue" panose="02000503000000020004" pitchFamily="2" charset="0"/>
                <a:ea typeface="Helvetica Neue" panose="02000503000000020004" pitchFamily="2" charset="0"/>
                <a:cs typeface="Helvetica Neue" panose="02000503000000020004" pitchFamily="2" charset="0"/>
              </a:rPr>
              <a:t>קַחְנָה</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עֵינֵי</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ש</a:t>
            </a:r>
            <a:r>
              <a:rPr dirty="0">
                <a:latin typeface="Helvetica Neue" panose="02000503000000020004" pitchFamily="2" charset="0"/>
                <a:ea typeface="Helvetica Neue" panose="02000503000000020004" pitchFamily="2" charset="0"/>
                <a:cs typeface="Helvetica Neue" panose="02000503000000020004" pitchFamily="2" charset="0"/>
              </a:rPr>
              <a:t>ְׁ</a:t>
            </a:r>
            <a:r>
              <a:rPr dirty="0" err="1">
                <a:latin typeface="Helvetica Neue" panose="02000503000000020004" pitchFamily="2" charset="0"/>
                <a:ea typeface="Helvetica Neue" panose="02000503000000020004" pitchFamily="2" charset="0"/>
                <a:cs typeface="Helvetica Neue" panose="02000503000000020004" pitchFamily="2" charset="0"/>
              </a:rPr>
              <a:t>נֵיהֶם</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וַי</a:t>
            </a:r>
            <a:r>
              <a:rPr dirty="0">
                <a:latin typeface="Helvetica Neue" panose="02000503000000020004" pitchFamily="2" charset="0"/>
                <a:ea typeface="Helvetica Neue" panose="02000503000000020004" pitchFamily="2" charset="0"/>
                <a:cs typeface="Helvetica Neue" panose="02000503000000020004" pitchFamily="2" charset="0"/>
              </a:rPr>
              <a:t>ֵּ</a:t>
            </a:r>
            <a:r>
              <a:rPr dirty="0" err="1">
                <a:latin typeface="Helvetica Neue" panose="02000503000000020004" pitchFamily="2" charset="0"/>
                <a:ea typeface="Helvetica Neue" panose="02000503000000020004" pitchFamily="2" charset="0"/>
                <a:cs typeface="Helvetica Neue" panose="02000503000000020004" pitchFamily="2" charset="0"/>
              </a:rPr>
              <a:t>דְעו</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כ</a:t>
            </a:r>
            <a:r>
              <a:rPr dirty="0">
                <a:latin typeface="Helvetica Neue" panose="02000503000000020004" pitchFamily="2" charset="0"/>
                <a:ea typeface="Helvetica Neue" panose="02000503000000020004" pitchFamily="2" charset="0"/>
                <a:cs typeface="Helvetica Neue" panose="02000503000000020004" pitchFamily="2" charset="0"/>
              </a:rPr>
              <a:t>ִּ</a:t>
            </a:r>
            <a:r>
              <a:rPr dirty="0" err="1">
                <a:latin typeface="Helvetica Neue" panose="02000503000000020004" pitchFamily="2" charset="0"/>
                <a:ea typeface="Helvetica Neue" panose="02000503000000020004" pitchFamily="2" charset="0"/>
                <a:cs typeface="Helvetica Neue" panose="02000503000000020004" pitchFamily="2" charset="0"/>
              </a:rPr>
              <a:t>י</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עֵירֻמ</a:t>
            </a:r>
            <a:r>
              <a:rPr dirty="0">
                <a:latin typeface="Helvetica Neue" panose="02000503000000020004" pitchFamily="2" charset="0"/>
                <a:ea typeface="Helvetica Neue" panose="02000503000000020004" pitchFamily="2" charset="0"/>
                <a:cs typeface="Helvetica Neue" panose="02000503000000020004" pitchFamily="2" charset="0"/>
              </a:rPr>
              <a:t>ִּ</a:t>
            </a:r>
            <a:r>
              <a:rPr dirty="0" err="1">
                <a:latin typeface="Helvetica Neue" panose="02000503000000020004" pitchFamily="2" charset="0"/>
                <a:ea typeface="Helvetica Neue" panose="02000503000000020004" pitchFamily="2" charset="0"/>
                <a:cs typeface="Helvetica Neue" panose="02000503000000020004" pitchFamily="2" charset="0"/>
              </a:rPr>
              <a:t>ם</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הֵם</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וַי</a:t>
            </a:r>
            <a:r>
              <a:rPr dirty="0">
                <a:latin typeface="Helvetica Neue" panose="02000503000000020004" pitchFamily="2" charset="0"/>
                <a:ea typeface="Helvetica Neue" panose="02000503000000020004" pitchFamily="2" charset="0"/>
                <a:cs typeface="Helvetica Neue" panose="02000503000000020004" pitchFamily="2" charset="0"/>
              </a:rPr>
              <a:t>ִּ</a:t>
            </a:r>
            <a:r>
              <a:rPr dirty="0" err="1">
                <a:latin typeface="Helvetica Neue" panose="02000503000000020004" pitchFamily="2" charset="0"/>
                <a:ea typeface="Helvetica Neue" panose="02000503000000020004" pitchFamily="2" charset="0"/>
                <a:cs typeface="Helvetica Neue" panose="02000503000000020004" pitchFamily="2" charset="0"/>
              </a:rPr>
              <a:t>תְפ</a:t>
            </a:r>
            <a:r>
              <a:rPr dirty="0">
                <a:latin typeface="Helvetica Neue" panose="02000503000000020004" pitchFamily="2" charset="0"/>
                <a:ea typeface="Helvetica Neue" panose="02000503000000020004" pitchFamily="2" charset="0"/>
                <a:cs typeface="Helvetica Neue" panose="02000503000000020004" pitchFamily="2" charset="0"/>
              </a:rPr>
              <a:t>ְּ</a:t>
            </a:r>
            <a:r>
              <a:rPr dirty="0" err="1">
                <a:latin typeface="Helvetica Neue" panose="02000503000000020004" pitchFamily="2" charset="0"/>
                <a:ea typeface="Helvetica Neue" panose="02000503000000020004" pitchFamily="2" charset="0"/>
                <a:cs typeface="Helvetica Neue" panose="02000503000000020004" pitchFamily="2" charset="0"/>
              </a:rPr>
              <a:t>רו</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עֲלֵה</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תְאֵנָה</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וַי</a:t>
            </a:r>
            <a:r>
              <a:rPr dirty="0">
                <a:latin typeface="Helvetica Neue" panose="02000503000000020004" pitchFamily="2" charset="0"/>
                <a:ea typeface="Helvetica Neue" panose="02000503000000020004" pitchFamily="2" charset="0"/>
                <a:cs typeface="Helvetica Neue" panose="02000503000000020004" pitchFamily="2" charset="0"/>
              </a:rPr>
              <a:t>ַּ</a:t>
            </a:r>
            <a:r>
              <a:rPr dirty="0" err="1">
                <a:latin typeface="Helvetica Neue" panose="02000503000000020004" pitchFamily="2" charset="0"/>
                <a:ea typeface="Helvetica Neue" panose="02000503000000020004" pitchFamily="2" charset="0"/>
                <a:cs typeface="Helvetica Neue" panose="02000503000000020004" pitchFamily="2" charset="0"/>
              </a:rPr>
              <a:t>עֲשׂו</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לָהֶם</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חֲגֹרֹת</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בראשית</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ג</a:t>
            </a:r>
            <a:r>
              <a:rPr dirty="0">
                <a:latin typeface="Helvetica Neue" panose="02000503000000020004" pitchFamily="2" charset="0"/>
                <a:ea typeface="Helvetica Neue" panose="02000503000000020004" pitchFamily="2" charset="0"/>
                <a:cs typeface="Helvetica Neue" panose="02000503000000020004" pitchFamily="2" charset="0"/>
              </a:rPr>
              <a:t> 7</a:t>
            </a:r>
          </a:p>
          <a:p>
            <a:pPr marL="1510496" lvl="2" indent="-481796" algn="r" defTabSz="370331" rtl="1">
              <a:lnSpc>
                <a:spcPct val="130000"/>
              </a:lnSpc>
              <a:spcBef>
                <a:spcPts val="0"/>
              </a:spcBef>
              <a:buClr>
                <a:srgbClr val="FFFFFF"/>
              </a:buClr>
              <a:defRPr sz="5994">
                <a:latin typeface="Times Roman"/>
                <a:ea typeface="Times Roman"/>
                <a:cs typeface="Times Roman"/>
                <a:sym typeface="Times Roman"/>
              </a:defRPr>
            </a:pPr>
            <a:r>
              <a:rPr dirty="0" err="1">
                <a:latin typeface="Helvetica Neue" panose="02000503000000020004" pitchFamily="2" charset="0"/>
                <a:ea typeface="Helvetica Neue" panose="02000503000000020004" pitchFamily="2" charset="0"/>
                <a:cs typeface="Helvetica Neue" panose="02000503000000020004" pitchFamily="2" charset="0"/>
              </a:rPr>
              <a:t>הדרך</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לכסות</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את</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הבושה</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היא</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האמת</a:t>
            </a:r>
            <a:endParaRPr dirty="0">
              <a:latin typeface="Helvetica Neue" panose="02000503000000020004" pitchFamily="2" charset="0"/>
              <a:ea typeface="Helvetica Neue" panose="02000503000000020004" pitchFamily="2" charset="0"/>
              <a:cs typeface="Helvetica Neue" panose="02000503000000020004" pitchFamily="2" charset="0"/>
            </a:endParaRPr>
          </a:p>
          <a:p>
            <a:pPr marL="481796" indent="-481796" algn="r" defTabSz="370331" rtl="1">
              <a:lnSpc>
                <a:spcPct val="130000"/>
              </a:lnSpc>
              <a:spcBef>
                <a:spcPts val="0"/>
              </a:spcBef>
              <a:buClr>
                <a:srgbClr val="FFFFFF"/>
              </a:buClr>
              <a:defRPr sz="5994">
                <a:latin typeface="Times Roman"/>
                <a:ea typeface="Times Roman"/>
                <a:cs typeface="Times Roman"/>
                <a:sym typeface="Times Roman"/>
              </a:defRPr>
            </a:pPr>
            <a:r>
              <a:rPr dirty="0" err="1">
                <a:latin typeface="Helvetica Neue" panose="02000503000000020004" pitchFamily="2" charset="0"/>
                <a:ea typeface="Helvetica Neue" panose="02000503000000020004" pitchFamily="2" charset="0"/>
                <a:cs typeface="Helvetica Neue" panose="02000503000000020004" pitchFamily="2" charset="0"/>
              </a:rPr>
              <a:t>וְש</a:t>
            </a:r>
            <a:r>
              <a:rPr dirty="0">
                <a:latin typeface="Helvetica Neue" panose="02000503000000020004" pitchFamily="2" charset="0"/>
                <a:ea typeface="Helvetica Neue" panose="02000503000000020004" pitchFamily="2" charset="0"/>
                <a:cs typeface="Helvetica Neue" panose="02000503000000020004" pitchFamily="2" charset="0"/>
              </a:rPr>
              <a:t>ִׁ</a:t>
            </a:r>
            <a:r>
              <a:rPr dirty="0" err="1">
                <a:latin typeface="Helvetica Neue" panose="02000503000000020004" pitchFamily="2" charset="0"/>
                <a:ea typeface="Helvetica Neue" panose="02000503000000020004" pitchFamily="2" charset="0"/>
                <a:cs typeface="Helvetica Neue" panose="02000503000000020004" pitchFamily="2" charset="0"/>
              </a:rPr>
              <a:t>רְיוֹן</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הַצ</a:t>
            </a:r>
            <a:r>
              <a:rPr dirty="0">
                <a:latin typeface="Helvetica Neue" panose="02000503000000020004" pitchFamily="2" charset="0"/>
                <a:ea typeface="Helvetica Neue" panose="02000503000000020004" pitchFamily="2" charset="0"/>
                <a:cs typeface="Helvetica Neue" panose="02000503000000020004" pitchFamily="2" charset="0"/>
              </a:rPr>
              <a:t>ֶּ</a:t>
            </a:r>
            <a:r>
              <a:rPr dirty="0" err="1">
                <a:latin typeface="Helvetica Neue" panose="02000503000000020004" pitchFamily="2" charset="0"/>
                <a:ea typeface="Helvetica Neue" panose="02000503000000020004" pitchFamily="2" charset="0"/>
                <a:cs typeface="Helvetica Neue" panose="02000503000000020004" pitchFamily="2" charset="0"/>
              </a:rPr>
              <a:t>דֶק</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לְבוּש</a:t>
            </a:r>
            <a:r>
              <a:rPr dirty="0">
                <a:latin typeface="Helvetica Neue" panose="02000503000000020004" pitchFamily="2" charset="0"/>
                <a:ea typeface="Helvetica Neue" panose="02000503000000020004" pitchFamily="2" charset="0"/>
                <a:cs typeface="Helvetica Neue" panose="02000503000000020004" pitchFamily="2" charset="0"/>
              </a:rPr>
              <a:t>ְׁ</a:t>
            </a:r>
            <a:r>
              <a:rPr dirty="0" err="1">
                <a:latin typeface="Helvetica Neue" panose="02000503000000020004" pitchFamily="2" charset="0"/>
                <a:ea typeface="Helvetica Neue" panose="02000503000000020004" pitchFamily="2" charset="0"/>
                <a:cs typeface="Helvetica Neue" panose="02000503000000020004" pitchFamily="2" charset="0"/>
              </a:rPr>
              <a:t>כֶם</a:t>
            </a:r>
            <a:r>
              <a:rPr dirty="0">
                <a:latin typeface="Helvetica Neue" panose="02000503000000020004" pitchFamily="2" charset="0"/>
                <a:ea typeface="Helvetica Neue" panose="02000503000000020004" pitchFamily="2" charset="0"/>
                <a:cs typeface="Helvetica Neue" panose="02000503000000020004" pitchFamily="2" charset="0"/>
              </a:rPr>
              <a:t>- </a:t>
            </a:r>
          </a:p>
          <a:p>
            <a:pPr marL="1510496" lvl="2" indent="-481796" algn="r" defTabSz="370331" rtl="1">
              <a:lnSpc>
                <a:spcPct val="130000"/>
              </a:lnSpc>
              <a:spcBef>
                <a:spcPts val="0"/>
              </a:spcBef>
              <a:buClr>
                <a:srgbClr val="FFFFFF"/>
              </a:buClr>
              <a:defRPr sz="5994">
                <a:latin typeface="Times Roman"/>
                <a:ea typeface="Times Roman"/>
                <a:cs typeface="Times Roman"/>
                <a:sym typeface="Times Roman"/>
              </a:defRPr>
            </a:pPr>
            <a:r>
              <a:rPr dirty="0" err="1">
                <a:latin typeface="Helvetica Neue" panose="02000503000000020004" pitchFamily="2" charset="0"/>
                <a:ea typeface="Helvetica Neue" panose="02000503000000020004" pitchFamily="2" charset="0"/>
                <a:cs typeface="Helvetica Neue" panose="02000503000000020004" pitchFamily="2" charset="0"/>
              </a:rPr>
              <a:t>הצדק</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שלו</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לא</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שלנו</a:t>
            </a:r>
            <a:endParaRPr dirty="0">
              <a:latin typeface="Helvetica Neue" panose="02000503000000020004" pitchFamily="2" charset="0"/>
              <a:ea typeface="Helvetica Neue" panose="02000503000000020004" pitchFamily="2" charset="0"/>
              <a:cs typeface="Helvetica Neue" panose="02000503000000020004" pitchFamily="2" charset="0"/>
            </a:endParaRPr>
          </a:p>
          <a:p>
            <a:pPr marL="481796" indent="-481796" algn="r" defTabSz="370331" rtl="1">
              <a:lnSpc>
                <a:spcPct val="130000"/>
              </a:lnSpc>
              <a:spcBef>
                <a:spcPts val="0"/>
              </a:spcBef>
              <a:buClr>
                <a:srgbClr val="FFFFFF"/>
              </a:buClr>
              <a:defRPr sz="5994">
                <a:latin typeface="Times Roman"/>
                <a:ea typeface="Times Roman"/>
                <a:cs typeface="Times Roman"/>
                <a:sym typeface="Times Roman"/>
              </a:defRPr>
            </a:pPr>
            <a:r>
              <a:rPr dirty="0" err="1">
                <a:latin typeface="Helvetica Neue" panose="02000503000000020004" pitchFamily="2" charset="0"/>
                <a:ea typeface="Helvetica Neue" panose="02000503000000020004" pitchFamily="2" charset="0"/>
                <a:cs typeface="Helvetica Neue" panose="02000503000000020004" pitchFamily="2" charset="0"/>
              </a:rPr>
              <a:t>וּכְש</a:t>
            </a:r>
            <a:r>
              <a:rPr dirty="0">
                <a:latin typeface="Helvetica Neue" panose="02000503000000020004" pitchFamily="2" charset="0"/>
                <a:ea typeface="Helvetica Neue" panose="02000503000000020004" pitchFamily="2" charset="0"/>
                <a:cs typeface="Helvetica Neue" panose="02000503000000020004" pitchFamily="2" charset="0"/>
              </a:rPr>
              <a:t>ֶׁ</a:t>
            </a:r>
            <a:r>
              <a:rPr dirty="0" err="1">
                <a:latin typeface="Helvetica Neue" panose="02000503000000020004" pitchFamily="2" charset="0"/>
                <a:ea typeface="Helvetica Neue" panose="02000503000000020004" pitchFamily="2" charset="0"/>
                <a:cs typeface="Helvetica Neue" panose="02000503000000020004" pitchFamily="2" charset="0"/>
              </a:rPr>
              <a:t>רַגְלֵיכֶם</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נְעוּלוֹת</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נְכוֹנוּת</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לִבְשׂוֹרַת</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הַש</a:t>
            </a:r>
            <a:r>
              <a:rPr dirty="0">
                <a:latin typeface="Helvetica Neue" panose="02000503000000020004" pitchFamily="2" charset="0"/>
                <a:ea typeface="Helvetica Neue" panose="02000503000000020004" pitchFamily="2" charset="0"/>
                <a:cs typeface="Helvetica Neue" panose="02000503000000020004" pitchFamily="2" charset="0"/>
              </a:rPr>
              <a:t>ָּׁ</a:t>
            </a:r>
            <a:r>
              <a:rPr dirty="0" err="1">
                <a:latin typeface="Helvetica Neue" panose="02000503000000020004" pitchFamily="2" charset="0"/>
                <a:ea typeface="Helvetica Neue" panose="02000503000000020004" pitchFamily="2" charset="0"/>
                <a:cs typeface="Helvetica Neue" panose="02000503000000020004" pitchFamily="2" charset="0"/>
              </a:rPr>
              <a:t>לוֹם</a:t>
            </a:r>
            <a:r>
              <a:rPr dirty="0">
                <a:latin typeface="Helvetica Neue" panose="02000503000000020004" pitchFamily="2" charset="0"/>
                <a:ea typeface="Helvetica Neue" panose="02000503000000020004" pitchFamily="2" charset="0"/>
                <a:cs typeface="Helvetica Neue" panose="02000503000000020004" pitchFamily="2" charset="0"/>
              </a:rPr>
              <a:t> - </a:t>
            </a:r>
          </a:p>
          <a:p>
            <a:pPr marL="1510496" lvl="2" indent="-481796" algn="r" defTabSz="370331" rtl="1">
              <a:lnSpc>
                <a:spcPct val="130000"/>
              </a:lnSpc>
              <a:spcBef>
                <a:spcPts val="0"/>
              </a:spcBef>
              <a:buClr>
                <a:srgbClr val="FFFFFF"/>
              </a:buClr>
              <a:defRPr sz="5994">
                <a:latin typeface="Times Roman"/>
                <a:ea typeface="Times Roman"/>
                <a:cs typeface="Times Roman"/>
                <a:sym typeface="Times Roman"/>
              </a:defRPr>
            </a:pPr>
            <a:r>
              <a:rPr dirty="0" err="1">
                <a:latin typeface="Helvetica Neue" panose="02000503000000020004" pitchFamily="2" charset="0"/>
                <a:ea typeface="Helvetica Neue" panose="02000503000000020004" pitchFamily="2" charset="0"/>
                <a:cs typeface="Helvetica Neue" panose="02000503000000020004" pitchFamily="2" charset="0"/>
              </a:rPr>
              <a:t>ההתקפה</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הטובה</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ביותר</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שלנו</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היא</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בישור</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ודיבור</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על</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אלוהים</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בכל</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מקום</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ובכל</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מצב</a:t>
            </a:r>
            <a:r>
              <a:rPr dirty="0">
                <a:latin typeface="Helvetica Neue" panose="02000503000000020004" pitchFamily="2" charset="0"/>
                <a:ea typeface="Helvetica Neue" panose="02000503000000020004" pitchFamily="2" charset="0"/>
                <a:cs typeface="Helvetica Neue" panose="02000503000000020004" pitchFamily="2" charset="0"/>
              </a:rPr>
              <a:t> </a:t>
            </a:r>
            <a:r>
              <a:rPr dirty="0" err="1">
                <a:latin typeface="Helvetica Neue" panose="02000503000000020004" pitchFamily="2" charset="0"/>
                <a:ea typeface="Helvetica Neue" panose="02000503000000020004" pitchFamily="2" charset="0"/>
                <a:cs typeface="Helvetica Neue" panose="02000503000000020004" pitchFamily="2" charset="0"/>
              </a:rPr>
              <a:t>שאפשר</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3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3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3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3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3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כלי נשק אלוהים שלנו אפס׳ ו 14-18"/>
          <p:cNvSpPr txBox="1">
            <a:spLocks noGrp="1"/>
          </p:cNvSpPr>
          <p:nvPr>
            <p:ph type="title"/>
          </p:nvPr>
        </p:nvSpPr>
        <p:spPr>
          <a:xfrm>
            <a:off x="1689100" y="-431775"/>
            <a:ext cx="21005800" cy="2286001"/>
          </a:xfrm>
          <a:prstGeom prst="rect">
            <a:avLst/>
          </a:prstGeom>
        </p:spPr>
        <p:txBody>
          <a:bodyPr/>
          <a:lstStyle>
            <a:lvl1pPr defTabSz="767715" rtl="1">
              <a:defRPr sz="10416"/>
            </a:lvl1pPr>
          </a:lstStyle>
          <a:p>
            <a:r>
              <a:t>כלי נשק אלוהים שלנו אפס׳ ו 14-18 </a:t>
            </a:r>
          </a:p>
        </p:txBody>
      </p:sp>
      <p:sp>
        <p:nvSpPr>
          <p:cNvPr id="136" name="מָגֵן הָאֱמוּנָה אֲשֶׁר תּוּכְלוּ לְכַבּוֹת בּוֹ אֶת כָּל חִצָּיו הַבּוֹעֲרִים שֶׁל הָרָע.…"/>
          <p:cNvSpPr txBox="1">
            <a:spLocks noGrp="1"/>
          </p:cNvSpPr>
          <p:nvPr>
            <p:ph type="body" idx="1"/>
          </p:nvPr>
        </p:nvSpPr>
        <p:spPr>
          <a:xfrm>
            <a:off x="410725" y="1639081"/>
            <a:ext cx="23562550" cy="12119268"/>
          </a:xfrm>
          <a:prstGeom prst="rect">
            <a:avLst/>
          </a:prstGeom>
        </p:spPr>
        <p:txBody>
          <a:bodyPr>
            <a:normAutofit lnSpcReduction="10000"/>
          </a:bodyPr>
          <a:lstStyle/>
          <a:p>
            <a:pPr marL="783166" indent="-783166" algn="r" defTabSz="365760" rtl="1">
              <a:lnSpc>
                <a:spcPct val="150000"/>
              </a:lnSpc>
              <a:spcBef>
                <a:spcPts val="0"/>
              </a:spcBef>
              <a:defRPr sz="5920">
                <a:latin typeface="Times Roman"/>
                <a:ea typeface="Times Roman"/>
                <a:cs typeface="Times Roman"/>
                <a:sym typeface="Times Roman"/>
              </a:defRPr>
            </a:pPr>
            <a:r>
              <a:rPr dirty="0" err="1">
                <a:latin typeface="Helvetica" panose="020B0604020202020204" pitchFamily="34" charset="0"/>
                <a:cs typeface="Helvetica" panose="020B0604020202020204" pitchFamily="34" charset="0"/>
              </a:rPr>
              <a:t>מָגֵן</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הָאֱמוּנָה</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אֲש</a:t>
            </a:r>
            <a:r>
              <a:rPr dirty="0">
                <a:latin typeface="Helvetica" panose="020B0604020202020204" pitchFamily="34" charset="0"/>
                <a:cs typeface="Helvetica" panose="020B0604020202020204" pitchFamily="34" charset="0"/>
              </a:rPr>
              <a:t>ֶׁר </a:t>
            </a:r>
            <a:r>
              <a:rPr dirty="0" err="1">
                <a:latin typeface="Helvetica" panose="020B0604020202020204" pitchFamily="34" charset="0"/>
                <a:cs typeface="Helvetica" panose="020B0604020202020204" pitchFamily="34" charset="0"/>
              </a:rPr>
              <a:t>תּוּכְלו</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לְכַבּוֹת</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בּו</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אֶת</a:t>
            </a:r>
            <a:r>
              <a:rPr dirty="0">
                <a:latin typeface="Helvetica" panose="020B0604020202020204" pitchFamily="34" charset="0"/>
                <a:cs typeface="Helvetica" panose="020B0604020202020204" pitchFamily="34" charset="0"/>
              </a:rPr>
              <a:t> כָּל </a:t>
            </a:r>
            <a:r>
              <a:rPr dirty="0" err="1">
                <a:latin typeface="Helvetica" panose="020B0604020202020204" pitchFamily="34" charset="0"/>
                <a:cs typeface="Helvetica" panose="020B0604020202020204" pitchFamily="34" charset="0"/>
              </a:rPr>
              <a:t>חִצ</a:t>
            </a:r>
            <a:r>
              <a:rPr dirty="0">
                <a:latin typeface="Helvetica" panose="020B0604020202020204" pitchFamily="34" charset="0"/>
                <a:cs typeface="Helvetica" panose="020B0604020202020204" pitchFamily="34" charset="0"/>
              </a:rPr>
              <a:t>ָּ</a:t>
            </a:r>
            <a:r>
              <a:rPr dirty="0" err="1">
                <a:latin typeface="Helvetica" panose="020B0604020202020204" pitchFamily="34" charset="0"/>
                <a:cs typeface="Helvetica" panose="020B0604020202020204" pitchFamily="34" charset="0"/>
              </a:rPr>
              <a:t>יו</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הַבּוֹעֲרִים</a:t>
            </a:r>
            <a:r>
              <a:rPr dirty="0">
                <a:latin typeface="Helvetica" panose="020B0604020202020204" pitchFamily="34" charset="0"/>
                <a:cs typeface="Helvetica" panose="020B0604020202020204" pitchFamily="34" charset="0"/>
              </a:rPr>
              <a:t> שֶׁל </a:t>
            </a:r>
            <a:r>
              <a:rPr dirty="0" err="1">
                <a:latin typeface="Helvetica" panose="020B0604020202020204" pitchFamily="34" charset="0"/>
                <a:cs typeface="Helvetica" panose="020B0604020202020204" pitchFamily="34" charset="0"/>
              </a:rPr>
              <a:t>הָרָע</a:t>
            </a:r>
            <a:r>
              <a:rPr dirty="0">
                <a:latin typeface="Helvetica" panose="020B0604020202020204" pitchFamily="34" charset="0"/>
                <a:cs typeface="Helvetica" panose="020B0604020202020204" pitchFamily="34" charset="0"/>
              </a:rPr>
              <a:t>.</a:t>
            </a:r>
          </a:p>
          <a:p>
            <a:pPr marL="1799166" lvl="2" indent="-783166" algn="r" defTabSz="365760" rtl="1">
              <a:lnSpc>
                <a:spcPct val="150000"/>
              </a:lnSpc>
              <a:spcBef>
                <a:spcPts val="0"/>
              </a:spcBef>
              <a:defRPr sz="5920">
                <a:latin typeface="Times Roman"/>
                <a:ea typeface="Times Roman"/>
                <a:cs typeface="Times Roman"/>
                <a:sym typeface="Times Roman"/>
              </a:defRPr>
            </a:pPr>
            <a:r>
              <a:rPr dirty="0" err="1">
                <a:latin typeface="Helvetica" panose="020B0604020202020204" pitchFamily="34" charset="0"/>
                <a:cs typeface="Helvetica" panose="020B0604020202020204" pitchFamily="34" charset="0"/>
              </a:rPr>
              <a:t>ביטחון</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באלוהים</a:t>
            </a:r>
            <a:endParaRPr dirty="0">
              <a:latin typeface="Helvetica" panose="020B0604020202020204" pitchFamily="34" charset="0"/>
              <a:cs typeface="Helvetica" panose="020B0604020202020204" pitchFamily="34" charset="0"/>
            </a:endParaRPr>
          </a:p>
          <a:p>
            <a:pPr marL="783166" indent="-783166" algn="r" defTabSz="365760" rtl="1">
              <a:lnSpc>
                <a:spcPct val="150000"/>
              </a:lnSpc>
              <a:spcBef>
                <a:spcPts val="0"/>
              </a:spcBef>
              <a:defRPr sz="5920">
                <a:latin typeface="Times Roman"/>
                <a:ea typeface="Times Roman"/>
                <a:cs typeface="Times Roman"/>
                <a:sym typeface="Times Roman"/>
              </a:defRPr>
            </a:pPr>
            <a:r>
              <a:rPr dirty="0" err="1">
                <a:latin typeface="Helvetica" panose="020B0604020202020204" pitchFamily="34" charset="0"/>
                <a:cs typeface="Helvetica" panose="020B0604020202020204" pitchFamily="34" charset="0"/>
              </a:rPr>
              <a:t>כובע</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הישועה</a:t>
            </a:r>
            <a:r>
              <a:rPr dirty="0">
                <a:latin typeface="Helvetica" panose="020B0604020202020204" pitchFamily="34" charset="0"/>
                <a:cs typeface="Helvetica" panose="020B0604020202020204" pitchFamily="34" charset="0"/>
              </a:rPr>
              <a:t> - </a:t>
            </a:r>
          </a:p>
          <a:p>
            <a:pPr marL="1799166" lvl="2" indent="-783166" algn="r" defTabSz="365760" rtl="1">
              <a:lnSpc>
                <a:spcPct val="150000"/>
              </a:lnSpc>
              <a:spcBef>
                <a:spcPts val="0"/>
              </a:spcBef>
              <a:defRPr sz="5920">
                <a:latin typeface="Times Roman"/>
                <a:ea typeface="Times Roman"/>
                <a:cs typeface="Times Roman"/>
                <a:sym typeface="Times Roman"/>
              </a:defRPr>
            </a:pPr>
            <a:r>
              <a:rPr dirty="0" err="1">
                <a:latin typeface="Helvetica" panose="020B0604020202020204" pitchFamily="34" charset="0"/>
                <a:cs typeface="Helvetica" panose="020B0604020202020204" pitchFamily="34" charset="0"/>
              </a:rPr>
              <a:t>מגן</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על</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המחשבות</a:t>
            </a:r>
            <a:endParaRPr dirty="0">
              <a:latin typeface="Helvetica" panose="020B0604020202020204" pitchFamily="34" charset="0"/>
              <a:cs typeface="Helvetica" panose="020B0604020202020204" pitchFamily="34" charset="0"/>
            </a:endParaRPr>
          </a:p>
          <a:p>
            <a:pPr marL="1799166" lvl="2" indent="-783166" algn="r" defTabSz="365760" rtl="1">
              <a:lnSpc>
                <a:spcPct val="150000"/>
              </a:lnSpc>
              <a:spcBef>
                <a:spcPts val="0"/>
              </a:spcBef>
              <a:defRPr sz="5920">
                <a:latin typeface="Times Roman"/>
                <a:ea typeface="Times Roman"/>
                <a:cs typeface="Times Roman"/>
                <a:sym typeface="Times Roman"/>
              </a:defRPr>
            </a:pPr>
            <a:r>
              <a:rPr dirty="0" err="1">
                <a:latin typeface="Helvetica" panose="020B0604020202020204" pitchFamily="34" charset="0"/>
                <a:cs typeface="Helvetica" panose="020B0604020202020204" pitchFamily="34" charset="0"/>
              </a:rPr>
              <a:t>בולט</a:t>
            </a:r>
            <a:endParaRPr dirty="0">
              <a:latin typeface="Helvetica" panose="020B0604020202020204" pitchFamily="34" charset="0"/>
              <a:cs typeface="Helvetica" panose="020B0604020202020204" pitchFamily="34" charset="0"/>
            </a:endParaRPr>
          </a:p>
          <a:p>
            <a:pPr marL="783166" indent="-783166" algn="r" defTabSz="365760" rtl="1">
              <a:lnSpc>
                <a:spcPct val="150000"/>
              </a:lnSpc>
              <a:spcBef>
                <a:spcPts val="0"/>
              </a:spcBef>
              <a:defRPr sz="5920">
                <a:latin typeface="Times Roman"/>
                <a:ea typeface="Times Roman"/>
                <a:cs typeface="Times Roman"/>
                <a:sym typeface="Times Roman"/>
              </a:defRPr>
            </a:pPr>
            <a:r>
              <a:rPr dirty="0" err="1">
                <a:latin typeface="Helvetica" panose="020B0604020202020204" pitchFamily="34" charset="0"/>
                <a:cs typeface="Helvetica" panose="020B0604020202020204" pitchFamily="34" charset="0"/>
              </a:rPr>
              <a:t>חֶרֶב</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הָרוּח</a:t>
            </a:r>
            <a:r>
              <a:rPr dirty="0">
                <a:latin typeface="Helvetica" panose="020B0604020202020204" pitchFamily="34" charset="0"/>
                <a:cs typeface="Helvetica" panose="020B0604020202020204" pitchFamily="34" charset="0"/>
              </a:rPr>
              <a:t>ַ, שֶׁ</a:t>
            </a:r>
            <a:r>
              <a:rPr dirty="0" err="1">
                <a:latin typeface="Helvetica" panose="020B0604020202020204" pitchFamily="34" charset="0"/>
                <a:cs typeface="Helvetica" panose="020B0604020202020204" pitchFamily="34" charset="0"/>
              </a:rPr>
              <a:t>הִיא</a:t>
            </a:r>
            <a:r>
              <a:rPr dirty="0">
                <a:latin typeface="Helvetica" panose="020B0604020202020204" pitchFamily="34" charset="0"/>
                <a:cs typeface="Helvetica" panose="020B0604020202020204" pitchFamily="34" charset="0"/>
              </a:rPr>
              <a:t> דְּ</a:t>
            </a:r>
            <a:r>
              <a:rPr dirty="0" err="1">
                <a:latin typeface="Helvetica" panose="020B0604020202020204" pitchFamily="34" charset="0"/>
                <a:cs typeface="Helvetica" panose="020B0604020202020204" pitchFamily="34" charset="0"/>
              </a:rPr>
              <a:t>בַר</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הָאֱלֹהִים</a:t>
            </a:r>
            <a:endParaRPr dirty="0">
              <a:latin typeface="Helvetica" panose="020B0604020202020204" pitchFamily="34" charset="0"/>
              <a:cs typeface="Helvetica" panose="020B0604020202020204" pitchFamily="34" charset="0"/>
            </a:endParaRPr>
          </a:p>
          <a:p>
            <a:pPr marL="1799166" lvl="2" indent="-783166" algn="r" defTabSz="365760" rtl="1">
              <a:lnSpc>
                <a:spcPct val="150000"/>
              </a:lnSpc>
              <a:spcBef>
                <a:spcPts val="0"/>
              </a:spcBef>
              <a:defRPr sz="5920">
                <a:latin typeface="Times Roman"/>
                <a:ea typeface="Times Roman"/>
                <a:cs typeface="Times Roman"/>
                <a:sym typeface="Times Roman"/>
              </a:defRPr>
            </a:pPr>
            <a:r>
              <a:rPr dirty="0" err="1">
                <a:latin typeface="Helvetica" panose="020B0604020202020204" pitchFamily="34" charset="0"/>
                <a:cs typeface="Helvetica" panose="020B0604020202020204" pitchFamily="34" charset="0"/>
              </a:rPr>
              <a:t>קריאה</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ולימוד</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קבוע</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של</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הכתובים</a:t>
            </a:r>
            <a:endParaRPr dirty="0">
              <a:latin typeface="Helvetica" panose="020B0604020202020204" pitchFamily="34" charset="0"/>
              <a:cs typeface="Helvetica" panose="020B0604020202020204" pitchFamily="34" charset="0"/>
            </a:endParaRPr>
          </a:p>
          <a:p>
            <a:pPr marL="783166" indent="-783166" algn="r" defTabSz="365760" rtl="1">
              <a:lnSpc>
                <a:spcPct val="150000"/>
              </a:lnSpc>
              <a:spcBef>
                <a:spcPts val="0"/>
              </a:spcBef>
              <a:defRPr sz="5920">
                <a:latin typeface="Times Roman"/>
                <a:ea typeface="Times Roman"/>
                <a:cs typeface="Times Roman"/>
                <a:sym typeface="Times Roman"/>
              </a:defRPr>
            </a:pPr>
            <a:r>
              <a:rPr dirty="0">
                <a:latin typeface="Helvetica" panose="020B0604020202020204" pitchFamily="34" charset="0"/>
                <a:cs typeface="Helvetica" panose="020B0604020202020204" pitchFamily="34" charset="0"/>
              </a:rPr>
              <a:t>בְּ</a:t>
            </a:r>
            <a:r>
              <a:rPr dirty="0" err="1">
                <a:latin typeface="Helvetica" panose="020B0604020202020204" pitchFamily="34" charset="0"/>
                <a:cs typeface="Helvetica" panose="020B0604020202020204" pitchFamily="34" charset="0"/>
              </a:rPr>
              <a:t>כָל</a:t>
            </a:r>
            <a:r>
              <a:rPr dirty="0">
                <a:latin typeface="Helvetica" panose="020B0604020202020204" pitchFamily="34" charset="0"/>
                <a:cs typeface="Helvetica" panose="020B0604020202020204" pitchFamily="34" charset="0"/>
              </a:rPr>
              <a:t> תְּ</a:t>
            </a:r>
            <a:r>
              <a:rPr dirty="0" err="1">
                <a:latin typeface="Helvetica" panose="020B0604020202020204" pitchFamily="34" charset="0"/>
                <a:cs typeface="Helvetica" panose="020B0604020202020204" pitchFamily="34" charset="0"/>
              </a:rPr>
              <a:t>פִל</a:t>
            </a:r>
            <a:r>
              <a:rPr dirty="0">
                <a:latin typeface="Helvetica" panose="020B0604020202020204" pitchFamily="34" charset="0"/>
                <a:cs typeface="Helvetica" panose="020B0604020202020204" pitchFamily="34" charset="0"/>
              </a:rPr>
              <a:t>ָּה </a:t>
            </a:r>
            <a:r>
              <a:rPr dirty="0" err="1">
                <a:latin typeface="Helvetica" panose="020B0604020202020204" pitchFamily="34" charset="0"/>
                <a:cs typeface="Helvetica" panose="020B0604020202020204" pitchFamily="34" charset="0"/>
              </a:rPr>
              <a:t>וּתְחִנ</a:t>
            </a:r>
            <a:r>
              <a:rPr dirty="0">
                <a:latin typeface="Helvetica" panose="020B0604020202020204" pitchFamily="34" charset="0"/>
                <a:cs typeface="Helvetica" panose="020B0604020202020204" pitchFamily="34" charset="0"/>
              </a:rPr>
              <a:t>ָּה </a:t>
            </a:r>
            <a:r>
              <a:rPr dirty="0" err="1">
                <a:latin typeface="Helvetica" panose="020B0604020202020204" pitchFamily="34" charset="0"/>
                <a:cs typeface="Helvetica" panose="020B0604020202020204" pitchFamily="34" charset="0"/>
              </a:rPr>
              <a:t>הִתְפ</a:t>
            </a:r>
            <a:r>
              <a:rPr dirty="0">
                <a:latin typeface="Helvetica" panose="020B0604020202020204" pitchFamily="34" charset="0"/>
                <a:cs typeface="Helvetica" panose="020B0604020202020204" pitchFamily="34" charset="0"/>
              </a:rPr>
              <a:t>ַּלְּ</a:t>
            </a:r>
            <a:r>
              <a:rPr dirty="0" err="1">
                <a:latin typeface="Helvetica" panose="020B0604020202020204" pitchFamily="34" charset="0"/>
                <a:cs typeface="Helvetica" panose="020B0604020202020204" pitchFamily="34" charset="0"/>
              </a:rPr>
              <a:t>לו</a:t>
            </a:r>
            <a:r>
              <a:rPr dirty="0">
                <a:latin typeface="Helvetica" panose="020B0604020202020204" pitchFamily="34" charset="0"/>
                <a:cs typeface="Helvetica" panose="020B0604020202020204" pitchFamily="34" charset="0"/>
              </a:rPr>
              <a:t>ּ תָּ</a:t>
            </a:r>
            <a:r>
              <a:rPr dirty="0" err="1">
                <a:latin typeface="Helvetica" panose="020B0604020202020204" pitchFamily="34" charset="0"/>
                <a:cs typeface="Helvetica" panose="020B0604020202020204" pitchFamily="34" charset="0"/>
              </a:rPr>
              <a:t>מִיד</a:t>
            </a:r>
            <a:r>
              <a:rPr dirty="0">
                <a:latin typeface="Helvetica" panose="020B0604020202020204" pitchFamily="34" charset="0"/>
                <a:cs typeface="Helvetica" panose="020B0604020202020204" pitchFamily="34" charset="0"/>
              </a:rPr>
              <a:t> בְּ</a:t>
            </a:r>
            <a:r>
              <a:rPr dirty="0" err="1">
                <a:latin typeface="Helvetica" panose="020B0604020202020204" pitchFamily="34" charset="0"/>
                <a:cs typeface="Helvetica" panose="020B0604020202020204" pitchFamily="34" charset="0"/>
              </a:rPr>
              <a:t>רוּח</a:t>
            </a:r>
            <a:r>
              <a:rPr dirty="0">
                <a:latin typeface="Helvetica" panose="020B0604020202020204" pitchFamily="34" charset="0"/>
                <a:cs typeface="Helvetica" panose="020B0604020202020204" pitchFamily="34" charset="0"/>
              </a:rPr>
              <a:t>ַ. שִׁ</a:t>
            </a:r>
            <a:r>
              <a:rPr dirty="0" err="1">
                <a:latin typeface="Helvetica" panose="020B0604020202020204" pitchFamily="34" charset="0"/>
                <a:cs typeface="Helvetica" panose="020B0604020202020204" pitchFamily="34" charset="0"/>
              </a:rPr>
              <a:t>קְדו</a:t>
            </a:r>
            <a:r>
              <a:rPr dirty="0">
                <a:latin typeface="Helvetica" panose="020B0604020202020204" pitchFamily="34" charset="0"/>
                <a:cs typeface="Helvetica" panose="020B0604020202020204" pitchFamily="34" charset="0"/>
              </a:rPr>
              <a:t>ּ בִּ</a:t>
            </a:r>
            <a:r>
              <a:rPr dirty="0" err="1">
                <a:latin typeface="Helvetica" panose="020B0604020202020204" pitchFamily="34" charset="0"/>
                <a:cs typeface="Helvetica" panose="020B0604020202020204" pitchFamily="34" charset="0"/>
              </a:rPr>
              <a:t>תְפִל</a:t>
            </a:r>
            <a:r>
              <a:rPr dirty="0">
                <a:latin typeface="Helvetica" panose="020B0604020202020204" pitchFamily="34" charset="0"/>
                <a:cs typeface="Helvetica" panose="020B0604020202020204" pitchFamily="34" charset="0"/>
              </a:rPr>
              <a:t>ַּ</a:t>
            </a:r>
            <a:r>
              <a:rPr dirty="0" err="1">
                <a:latin typeface="Helvetica" panose="020B0604020202020204" pitchFamily="34" charset="0"/>
                <a:cs typeface="Helvetica" panose="020B0604020202020204" pitchFamily="34" charset="0"/>
              </a:rPr>
              <a:t>תְכֶם</a:t>
            </a:r>
            <a:r>
              <a:rPr dirty="0">
                <a:latin typeface="Helvetica" panose="020B0604020202020204" pitchFamily="34" charset="0"/>
                <a:cs typeface="Helvetica" panose="020B0604020202020204" pitchFamily="34" charset="0"/>
              </a:rPr>
              <a:t> </a:t>
            </a:r>
            <a:r>
              <a:rPr dirty="0" err="1">
                <a:latin typeface="Helvetica" panose="020B0604020202020204" pitchFamily="34" charset="0"/>
                <a:cs typeface="Helvetica" panose="020B0604020202020204" pitchFamily="34" charset="0"/>
              </a:rPr>
              <a:t>וְהַתְמִידו</a:t>
            </a:r>
            <a:r>
              <a:rPr dirty="0">
                <a:latin typeface="Helvetica" panose="020B0604020202020204" pitchFamily="34" charset="0"/>
                <a:cs typeface="Helvetica" panose="020B0604020202020204" pitchFamily="34" charset="0"/>
              </a:rPr>
              <a:t>ּ בִּ</a:t>
            </a:r>
            <a:r>
              <a:rPr dirty="0" err="1">
                <a:latin typeface="Helvetica" panose="020B0604020202020204" pitchFamily="34" charset="0"/>
                <a:cs typeface="Helvetica" panose="020B0604020202020204" pitchFamily="34" charset="0"/>
              </a:rPr>
              <a:t>תְחִנ</a:t>
            </a:r>
            <a:r>
              <a:rPr dirty="0">
                <a:latin typeface="Helvetica" panose="020B0604020202020204" pitchFamily="34" charset="0"/>
                <a:cs typeface="Helvetica" panose="020B0604020202020204" pitchFamily="34" charset="0"/>
              </a:rPr>
              <a:t>ָּה בְּ</a:t>
            </a:r>
            <a:r>
              <a:rPr dirty="0" err="1">
                <a:latin typeface="Helvetica" panose="020B0604020202020204" pitchFamily="34" charset="0"/>
                <a:cs typeface="Helvetica" panose="020B0604020202020204" pitchFamily="34" charset="0"/>
              </a:rPr>
              <a:t>עַד</a:t>
            </a:r>
            <a:r>
              <a:rPr dirty="0">
                <a:latin typeface="Helvetica" panose="020B0604020202020204" pitchFamily="34" charset="0"/>
                <a:cs typeface="Helvetica" panose="020B0604020202020204" pitchFamily="34" charset="0"/>
              </a:rPr>
              <a:t> כָּל </a:t>
            </a:r>
            <a:r>
              <a:rPr dirty="0" err="1">
                <a:latin typeface="Helvetica" panose="020B0604020202020204" pitchFamily="34" charset="0"/>
                <a:cs typeface="Helvetica" panose="020B0604020202020204" pitchFamily="34" charset="0"/>
              </a:rPr>
              <a:t>הַק</a:t>
            </a:r>
            <a:r>
              <a:rPr dirty="0">
                <a:latin typeface="Helvetica" panose="020B0604020202020204" pitchFamily="34" charset="0"/>
                <a:cs typeface="Helvetica" panose="020B0604020202020204" pitchFamily="34" charset="0"/>
              </a:rPr>
              <a:t>ְּ</a:t>
            </a:r>
            <a:r>
              <a:rPr dirty="0" err="1">
                <a:latin typeface="Helvetica" panose="020B0604020202020204" pitchFamily="34" charset="0"/>
                <a:cs typeface="Helvetica" panose="020B0604020202020204" pitchFamily="34" charset="0"/>
              </a:rPr>
              <a:t>דוֹש</a:t>
            </a:r>
            <a:r>
              <a:rPr dirty="0">
                <a:latin typeface="Helvetica" panose="020B0604020202020204" pitchFamily="34" charset="0"/>
                <a:cs typeface="Helvetica" panose="020B0604020202020204" pitchFamily="34" charset="0"/>
              </a:rPr>
              <a:t>ִׁ</a:t>
            </a:r>
            <a:r>
              <a:rPr dirty="0" err="1">
                <a:latin typeface="Helvetica" panose="020B0604020202020204" pitchFamily="34" charset="0"/>
                <a:cs typeface="Helvetica" panose="020B0604020202020204" pitchFamily="34" charset="0"/>
              </a:rPr>
              <a:t>ים</a:t>
            </a:r>
            <a:r>
              <a:rPr dirty="0">
                <a:latin typeface="Helvetica" panose="020B0604020202020204" pitchFamily="34" charset="0"/>
                <a:cs typeface="Helvetica" panose="020B0604020202020204" pitchFamily="34" charset="0"/>
              </a:rP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3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3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3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3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אחת הטעויות שאנשים עושים זה שהם חושבים…"/>
          <p:cNvSpPr txBox="1">
            <a:spLocks noGrp="1"/>
          </p:cNvSpPr>
          <p:nvPr>
            <p:ph type="title"/>
          </p:nvPr>
        </p:nvSpPr>
        <p:spPr>
          <a:xfrm>
            <a:off x="532268" y="-729999"/>
            <a:ext cx="23540206" cy="3495582"/>
          </a:xfrm>
          <a:prstGeom prst="rect">
            <a:avLst/>
          </a:prstGeom>
        </p:spPr>
        <p:txBody>
          <a:bodyPr/>
          <a:lstStyle/>
          <a:p>
            <a:pPr defTabSz="914400" rtl="1">
              <a:tabLst>
                <a:tab pos="254000" algn="l"/>
                <a:tab pos="508000" algn="l"/>
                <a:tab pos="774700" algn="l"/>
                <a:tab pos="1028700" algn="l"/>
                <a:tab pos="1295400" algn="l"/>
                <a:tab pos="1549400" algn="l"/>
                <a:tab pos="1816100" algn="l"/>
                <a:tab pos="2070100" algn="l"/>
                <a:tab pos="2324100" algn="l"/>
                <a:tab pos="2590800" algn="l"/>
                <a:tab pos="2844800" algn="l"/>
                <a:tab pos="3111500" algn="l"/>
              </a:tabLst>
              <a:defRPr sz="8760" b="1">
                <a:latin typeface="Helvetica Neue"/>
                <a:ea typeface="Helvetica Neue"/>
                <a:cs typeface="Helvetica Neue"/>
                <a:sym typeface="Helvetica Neue"/>
              </a:defRPr>
            </a:pPr>
            <a:r>
              <a:t>אחת הטעויות שאנשים עושים זה שהם חושבים</a:t>
            </a:r>
          </a:p>
          <a:p>
            <a:pPr defTabSz="914400" rtl="1">
              <a:tabLst>
                <a:tab pos="254000" algn="l"/>
                <a:tab pos="508000" algn="l"/>
                <a:tab pos="774700" algn="l"/>
                <a:tab pos="1028700" algn="l"/>
                <a:tab pos="1295400" algn="l"/>
                <a:tab pos="1549400" algn="l"/>
                <a:tab pos="1816100" algn="l"/>
                <a:tab pos="2070100" algn="l"/>
                <a:tab pos="2324100" algn="l"/>
                <a:tab pos="2590800" algn="l"/>
                <a:tab pos="2844800" algn="l"/>
                <a:tab pos="3111500" algn="l"/>
              </a:tabLst>
              <a:defRPr sz="8760" b="1">
                <a:latin typeface="Helvetica Neue"/>
                <a:ea typeface="Helvetica Neue"/>
                <a:cs typeface="Helvetica Neue"/>
                <a:sym typeface="Helvetica Neue"/>
              </a:defRPr>
            </a:pPr>
            <a:r>
              <a:t>שהאוייב היחידי הוא האוייב מבחוץ</a:t>
            </a:r>
          </a:p>
        </p:txBody>
      </p:sp>
      <p:pic>
        <p:nvPicPr>
          <p:cNvPr id="139" name="trojan-horse2.jpg" descr="trojan-horse2.jpg"/>
          <p:cNvPicPr>
            <a:picLocks noChangeAspect="1"/>
          </p:cNvPicPr>
          <p:nvPr/>
        </p:nvPicPr>
        <p:blipFill>
          <a:blip r:embed="rId2"/>
          <a:stretch>
            <a:fillRect/>
          </a:stretch>
        </p:blipFill>
        <p:spPr>
          <a:xfrm>
            <a:off x="5532547" y="2484545"/>
            <a:ext cx="13318906" cy="10626510"/>
          </a:xfrm>
          <a:prstGeom prst="rect">
            <a:avLst/>
          </a:prstGeom>
          <a:ln w="12700">
            <a:miter lim="400000"/>
          </a:ln>
        </p:spPr>
      </p:pic>
      <p:sp>
        <p:nvSpPr>
          <p:cNvPr id="140" name="כבר שאנחנו נולדים יש לשטן ראשי חץ בתוכנו"/>
          <p:cNvSpPr txBox="1"/>
          <p:nvPr/>
        </p:nvSpPr>
        <p:spPr>
          <a:xfrm>
            <a:off x="3586278" y="10792575"/>
            <a:ext cx="17211443"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sz="8000">
                <a:solidFill>
                  <a:srgbClr val="000000"/>
                </a:solidFill>
              </a:defRPr>
            </a:lvl1pPr>
          </a:lstStyle>
          <a:p>
            <a:r>
              <a:rPr dirty="0" err="1">
                <a:solidFill>
                  <a:schemeClr val="tx1"/>
                </a:solidFill>
                <a:highlight>
                  <a:srgbClr val="000000"/>
                </a:highlight>
              </a:rPr>
              <a:t>כבר</a:t>
            </a:r>
            <a:r>
              <a:rPr dirty="0">
                <a:solidFill>
                  <a:schemeClr val="tx1"/>
                </a:solidFill>
                <a:highlight>
                  <a:srgbClr val="000000"/>
                </a:highlight>
              </a:rPr>
              <a:t> </a:t>
            </a:r>
            <a:r>
              <a:rPr dirty="0" err="1">
                <a:solidFill>
                  <a:schemeClr val="tx1"/>
                </a:solidFill>
                <a:highlight>
                  <a:srgbClr val="000000"/>
                </a:highlight>
              </a:rPr>
              <a:t>שאנחנו</a:t>
            </a:r>
            <a:r>
              <a:rPr dirty="0">
                <a:solidFill>
                  <a:schemeClr val="tx1"/>
                </a:solidFill>
                <a:highlight>
                  <a:srgbClr val="000000"/>
                </a:highlight>
              </a:rPr>
              <a:t> </a:t>
            </a:r>
            <a:r>
              <a:rPr dirty="0" err="1">
                <a:solidFill>
                  <a:schemeClr val="tx1"/>
                </a:solidFill>
                <a:highlight>
                  <a:srgbClr val="000000"/>
                </a:highlight>
              </a:rPr>
              <a:t>נולדים</a:t>
            </a:r>
            <a:r>
              <a:rPr dirty="0">
                <a:solidFill>
                  <a:schemeClr val="tx1"/>
                </a:solidFill>
                <a:highlight>
                  <a:srgbClr val="000000"/>
                </a:highlight>
              </a:rPr>
              <a:t> </a:t>
            </a:r>
            <a:r>
              <a:rPr dirty="0" err="1">
                <a:solidFill>
                  <a:schemeClr val="tx1"/>
                </a:solidFill>
                <a:highlight>
                  <a:srgbClr val="000000"/>
                </a:highlight>
              </a:rPr>
              <a:t>יש</a:t>
            </a:r>
            <a:r>
              <a:rPr dirty="0">
                <a:solidFill>
                  <a:schemeClr val="tx1"/>
                </a:solidFill>
                <a:highlight>
                  <a:srgbClr val="000000"/>
                </a:highlight>
              </a:rPr>
              <a:t> </a:t>
            </a:r>
            <a:r>
              <a:rPr dirty="0" err="1">
                <a:solidFill>
                  <a:schemeClr val="tx1"/>
                </a:solidFill>
                <a:highlight>
                  <a:srgbClr val="000000"/>
                </a:highlight>
              </a:rPr>
              <a:t>לשטן</a:t>
            </a:r>
            <a:r>
              <a:rPr dirty="0">
                <a:solidFill>
                  <a:schemeClr val="tx1"/>
                </a:solidFill>
                <a:highlight>
                  <a:srgbClr val="000000"/>
                </a:highlight>
              </a:rPr>
              <a:t> </a:t>
            </a:r>
            <a:r>
              <a:rPr dirty="0" err="1">
                <a:solidFill>
                  <a:schemeClr val="tx1"/>
                </a:solidFill>
                <a:highlight>
                  <a:srgbClr val="000000"/>
                </a:highlight>
              </a:rPr>
              <a:t>ראשי</a:t>
            </a:r>
            <a:r>
              <a:rPr dirty="0">
                <a:solidFill>
                  <a:schemeClr val="tx1"/>
                </a:solidFill>
                <a:highlight>
                  <a:srgbClr val="000000"/>
                </a:highlight>
              </a:rPr>
              <a:t> </a:t>
            </a:r>
            <a:r>
              <a:rPr dirty="0" err="1">
                <a:solidFill>
                  <a:schemeClr val="tx1"/>
                </a:solidFill>
                <a:highlight>
                  <a:srgbClr val="000000"/>
                </a:highlight>
              </a:rPr>
              <a:t>חץ</a:t>
            </a:r>
            <a:r>
              <a:rPr dirty="0">
                <a:solidFill>
                  <a:schemeClr val="tx1"/>
                </a:solidFill>
                <a:highlight>
                  <a:srgbClr val="000000"/>
                </a:highlight>
              </a:rPr>
              <a:t> </a:t>
            </a:r>
            <a:r>
              <a:rPr dirty="0" err="1">
                <a:solidFill>
                  <a:schemeClr val="tx1"/>
                </a:solidFill>
                <a:highlight>
                  <a:srgbClr val="000000"/>
                </a:highlight>
              </a:rPr>
              <a:t>בתוכנו</a:t>
            </a:r>
            <a:endParaRPr dirty="0">
              <a:solidFill>
                <a:schemeClr val="tx1"/>
              </a:solidFill>
              <a:highlight>
                <a:srgbClr val="000000"/>
              </a:highligh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P spid="140"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דריסות הרגל של השטן בתוכינו"/>
          <p:cNvSpPr txBox="1">
            <a:spLocks noGrp="1"/>
          </p:cNvSpPr>
          <p:nvPr>
            <p:ph type="title"/>
          </p:nvPr>
        </p:nvSpPr>
        <p:spPr>
          <a:xfrm>
            <a:off x="1563514" y="-561818"/>
            <a:ext cx="21005801" cy="2286001"/>
          </a:xfrm>
          <a:prstGeom prst="rect">
            <a:avLst/>
          </a:prstGeom>
        </p:spPr>
        <p:txBody>
          <a:bodyPr/>
          <a:lstStyle>
            <a:lvl1pPr rtl="1">
              <a:defRPr/>
            </a:lvl1pPr>
          </a:lstStyle>
          <a:p>
            <a:r>
              <a:t>דריסות הרגל של השטן בתוכינו</a:t>
            </a:r>
          </a:p>
        </p:txBody>
      </p:sp>
      <p:sp>
        <p:nvSpPr>
          <p:cNvPr id="143" name="גאווה - החטא של השטן…"/>
          <p:cNvSpPr txBox="1">
            <a:spLocks noGrp="1"/>
          </p:cNvSpPr>
          <p:nvPr>
            <p:ph type="body" idx="1"/>
          </p:nvPr>
        </p:nvSpPr>
        <p:spPr>
          <a:xfrm>
            <a:off x="242746" y="1323943"/>
            <a:ext cx="23389817" cy="12543640"/>
          </a:xfrm>
          <a:prstGeom prst="rect">
            <a:avLst/>
          </a:prstGeom>
        </p:spPr>
        <p:txBody>
          <a:bodyPr/>
          <a:lstStyle/>
          <a:p>
            <a:pPr marL="495300" indent="-495300" algn="r" defTabSz="643889" rtl="1">
              <a:spcBef>
                <a:spcPts val="4600"/>
              </a:spcBef>
              <a:defRPr sz="6707"/>
            </a:pPr>
            <a:r>
              <a:t>גאווה - החטא של השטן</a:t>
            </a:r>
          </a:p>
          <a:p>
            <a:pPr marL="1485899" lvl="2" indent="-495300" algn="r" defTabSz="643889" rtl="1">
              <a:spcBef>
                <a:spcPts val="4600"/>
              </a:spcBef>
              <a:defRPr sz="6707"/>
            </a:pPr>
            <a:r>
              <a:t>אם החטאים - אנחנו מרכז היקום</a:t>
            </a:r>
          </a:p>
          <a:p>
            <a:pPr marL="1485899" lvl="2" indent="-495300" algn="r" defTabSz="643889" rtl="1">
              <a:spcBef>
                <a:spcPts val="4600"/>
              </a:spcBef>
              <a:defRPr sz="6707"/>
            </a:pPr>
            <a:r>
              <a:t>הסוכן החשאי של האוייב. מתאימה את עצמה לכל מצב. </a:t>
            </a:r>
          </a:p>
          <a:p>
            <a:pPr marL="1485899" lvl="2" indent="-495300" algn="r" defTabSz="643889" rtl="1">
              <a:spcBef>
                <a:spcPts val="4600"/>
              </a:spcBef>
              <a:defRPr sz="6707"/>
            </a:pPr>
            <a:r>
              <a:t>מתחפשת לדברים טובים - אפילו ענווה</a:t>
            </a:r>
          </a:p>
          <a:p>
            <a:pPr marL="1485899" lvl="2" indent="-495300" algn="r" defTabSz="643889" rtl="1">
              <a:spcBef>
                <a:spcPts val="4600"/>
              </a:spcBef>
              <a:defRPr sz="6707"/>
            </a:pPr>
            <a:r>
              <a:t>כובשת שטחים בלי שנשים לב.</a:t>
            </a:r>
          </a:p>
          <a:p>
            <a:pPr marL="495300" indent="-495300" algn="r" defTabSz="643889" rtl="1">
              <a:spcBef>
                <a:spcPts val="4600"/>
              </a:spcBef>
              <a:defRPr sz="6707"/>
            </a:pPr>
            <a:r>
              <a:t>חוסר סליחה שלי לאחרים - שורש מרירות</a:t>
            </a:r>
          </a:p>
          <a:p>
            <a:pPr marL="1485899" lvl="2" indent="-495300" algn="r" defTabSz="643889" rtl="1">
              <a:spcBef>
                <a:spcPts val="4600"/>
              </a:spcBef>
              <a:defRPr sz="6707"/>
            </a:pPr>
            <a:r>
              <a:t>סרטן האוכל בגוף הטוב</a:t>
            </a:r>
          </a:p>
          <a:p>
            <a:pPr marL="1485899" lvl="2" indent="-495300" algn="r" defTabSz="643889" rtl="1">
              <a:spcBef>
                <a:spcPts val="4600"/>
              </a:spcBef>
              <a:defRPr sz="6707"/>
            </a:pPr>
            <a:r>
              <a:t>כובל את עצמי</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4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4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4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4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דריסות הרגל של השטן בתוכינו"/>
          <p:cNvSpPr txBox="1">
            <a:spLocks noGrp="1"/>
          </p:cNvSpPr>
          <p:nvPr>
            <p:ph type="title"/>
          </p:nvPr>
        </p:nvSpPr>
        <p:spPr>
          <a:xfrm>
            <a:off x="1689100" y="-610103"/>
            <a:ext cx="21005800" cy="2286001"/>
          </a:xfrm>
          <a:prstGeom prst="rect">
            <a:avLst/>
          </a:prstGeom>
        </p:spPr>
        <p:txBody>
          <a:bodyPr/>
          <a:lstStyle>
            <a:lvl1pPr rtl="1">
              <a:defRPr/>
            </a:lvl1pPr>
          </a:lstStyle>
          <a:p>
            <a:r>
              <a:t>דריסות הרגל של השטן בתוכינו</a:t>
            </a:r>
          </a:p>
        </p:txBody>
      </p:sp>
      <p:sp>
        <p:nvSpPr>
          <p:cNvPr id="146" name="שקרים על עצמי או על אלוהים - לכן הכתובים חשובים…"/>
          <p:cNvSpPr txBox="1">
            <a:spLocks noGrp="1"/>
          </p:cNvSpPr>
          <p:nvPr>
            <p:ph type="body" idx="1"/>
          </p:nvPr>
        </p:nvSpPr>
        <p:spPr>
          <a:xfrm>
            <a:off x="1140736" y="1459274"/>
            <a:ext cx="22013313" cy="12406454"/>
          </a:xfrm>
          <a:prstGeom prst="rect">
            <a:avLst/>
          </a:prstGeom>
        </p:spPr>
        <p:txBody>
          <a:bodyPr/>
          <a:lstStyle/>
          <a:p>
            <a:pPr marL="438150" indent="-438150" algn="r" defTabSz="569594" rtl="1">
              <a:spcBef>
                <a:spcPts val="4000"/>
              </a:spcBef>
              <a:defRPr sz="6624"/>
            </a:pPr>
            <a:r>
              <a:rPr dirty="0" err="1"/>
              <a:t>שקרים</a:t>
            </a:r>
            <a:r>
              <a:rPr dirty="0"/>
              <a:t> </a:t>
            </a:r>
            <a:r>
              <a:rPr dirty="0" err="1"/>
              <a:t>על</a:t>
            </a:r>
            <a:r>
              <a:rPr dirty="0"/>
              <a:t> </a:t>
            </a:r>
            <a:r>
              <a:rPr dirty="0" err="1"/>
              <a:t>עצמי</a:t>
            </a:r>
            <a:r>
              <a:rPr dirty="0"/>
              <a:t> </a:t>
            </a:r>
            <a:r>
              <a:rPr dirty="0" err="1"/>
              <a:t>או</a:t>
            </a:r>
            <a:r>
              <a:rPr dirty="0"/>
              <a:t> </a:t>
            </a:r>
            <a:r>
              <a:rPr dirty="0" err="1"/>
              <a:t>על</a:t>
            </a:r>
            <a:r>
              <a:rPr dirty="0"/>
              <a:t> </a:t>
            </a:r>
            <a:r>
              <a:rPr dirty="0" err="1"/>
              <a:t>אלוהים</a:t>
            </a:r>
            <a:r>
              <a:rPr dirty="0"/>
              <a:t> - </a:t>
            </a:r>
            <a:r>
              <a:rPr dirty="0" err="1"/>
              <a:t>לכן</a:t>
            </a:r>
            <a:r>
              <a:rPr dirty="0"/>
              <a:t> </a:t>
            </a:r>
            <a:r>
              <a:rPr dirty="0" err="1"/>
              <a:t>הכתובים</a:t>
            </a:r>
            <a:r>
              <a:rPr dirty="0"/>
              <a:t> </a:t>
            </a:r>
            <a:r>
              <a:rPr dirty="0" err="1"/>
              <a:t>חשובים</a:t>
            </a:r>
            <a:endParaRPr dirty="0"/>
          </a:p>
          <a:p>
            <a:pPr marL="438150" indent="-438150" algn="r" defTabSz="569594" rtl="1">
              <a:spcBef>
                <a:spcPts val="4000"/>
              </a:spcBef>
              <a:defRPr sz="6624"/>
            </a:pPr>
            <a:r>
              <a:rPr dirty="0" err="1"/>
              <a:t>פיתויים</a:t>
            </a:r>
            <a:r>
              <a:rPr dirty="0"/>
              <a:t> - </a:t>
            </a:r>
          </a:p>
          <a:p>
            <a:pPr marL="1314450" lvl="2" indent="-438150" algn="r" defTabSz="569594" rtl="1">
              <a:spcBef>
                <a:spcPts val="4000"/>
              </a:spcBef>
              <a:defRPr sz="6624"/>
            </a:pPr>
            <a:r>
              <a:rPr dirty="0" err="1"/>
              <a:t>אני</a:t>
            </a:r>
            <a:r>
              <a:rPr dirty="0"/>
              <a:t> </a:t>
            </a:r>
            <a:r>
              <a:rPr dirty="0" err="1"/>
              <a:t>רוצה</a:t>
            </a:r>
            <a:r>
              <a:rPr dirty="0"/>
              <a:t> </a:t>
            </a:r>
            <a:r>
              <a:rPr dirty="0" err="1"/>
              <a:t>משהו</a:t>
            </a:r>
            <a:r>
              <a:rPr dirty="0"/>
              <a:t> </a:t>
            </a:r>
            <a:r>
              <a:rPr dirty="0" err="1"/>
              <a:t>מספיק</a:t>
            </a:r>
            <a:r>
              <a:rPr dirty="0"/>
              <a:t> </a:t>
            </a:r>
            <a:r>
              <a:rPr dirty="0" err="1"/>
              <a:t>חזק</a:t>
            </a:r>
            <a:r>
              <a:rPr dirty="0"/>
              <a:t> </a:t>
            </a:r>
            <a:r>
              <a:rPr dirty="0" err="1"/>
              <a:t>כדי</a:t>
            </a:r>
            <a:r>
              <a:rPr dirty="0"/>
              <a:t> </a:t>
            </a:r>
            <a:r>
              <a:rPr dirty="0" err="1"/>
              <a:t>להתעלם</a:t>
            </a:r>
            <a:r>
              <a:rPr dirty="0"/>
              <a:t> </a:t>
            </a:r>
            <a:r>
              <a:rPr dirty="0" err="1"/>
              <a:t>מרצון</a:t>
            </a:r>
            <a:r>
              <a:rPr dirty="0"/>
              <a:t> ה׳</a:t>
            </a:r>
          </a:p>
          <a:p>
            <a:pPr marL="876300" lvl="1" indent="-438150" algn="r" defTabSz="569594" rtl="1">
              <a:spcBef>
                <a:spcPts val="4000"/>
              </a:spcBef>
              <a:defRPr sz="6624"/>
            </a:pPr>
            <a:r>
              <a:rPr dirty="0" err="1"/>
              <a:t>כמו</a:t>
            </a:r>
            <a:r>
              <a:rPr dirty="0"/>
              <a:t> </a:t>
            </a:r>
            <a:r>
              <a:rPr dirty="0" err="1"/>
              <a:t>סוס</a:t>
            </a:r>
            <a:r>
              <a:rPr dirty="0"/>
              <a:t> </a:t>
            </a:r>
            <a:r>
              <a:rPr dirty="0" err="1"/>
              <a:t>טרויאני</a:t>
            </a:r>
            <a:r>
              <a:rPr dirty="0"/>
              <a:t> </a:t>
            </a:r>
            <a:r>
              <a:rPr dirty="0" err="1"/>
              <a:t>השטן</a:t>
            </a:r>
            <a:r>
              <a:rPr dirty="0"/>
              <a:t> </a:t>
            </a:r>
            <a:r>
              <a:rPr dirty="0" err="1"/>
              <a:t>משתשמש</a:t>
            </a:r>
            <a:r>
              <a:rPr dirty="0"/>
              <a:t> </a:t>
            </a:r>
            <a:r>
              <a:rPr dirty="0" err="1"/>
              <a:t>בחולשות</a:t>
            </a:r>
            <a:r>
              <a:rPr dirty="0"/>
              <a:t> </a:t>
            </a:r>
            <a:r>
              <a:rPr dirty="0" err="1"/>
              <a:t>שלי</a:t>
            </a:r>
            <a:r>
              <a:rPr dirty="0"/>
              <a:t> </a:t>
            </a:r>
            <a:r>
              <a:rPr dirty="0" err="1"/>
              <a:t>כדי</a:t>
            </a:r>
            <a:r>
              <a:rPr dirty="0"/>
              <a:t> </a:t>
            </a:r>
            <a:r>
              <a:rPr dirty="0" err="1"/>
              <a:t>להכנס</a:t>
            </a:r>
            <a:r>
              <a:rPr dirty="0"/>
              <a:t> </a:t>
            </a:r>
            <a:r>
              <a:rPr dirty="0" err="1"/>
              <a:t>לחיי</a:t>
            </a:r>
            <a:endParaRPr dirty="0"/>
          </a:p>
          <a:p>
            <a:pPr marL="1314450" lvl="2" indent="-438150" algn="r" defTabSz="569594" rtl="1">
              <a:spcBef>
                <a:spcPts val="4000"/>
              </a:spcBef>
              <a:defRPr sz="6624"/>
            </a:pPr>
            <a:r>
              <a:rPr dirty="0" err="1"/>
              <a:t>מבטיח</a:t>
            </a:r>
            <a:r>
              <a:rPr dirty="0"/>
              <a:t> </a:t>
            </a:r>
            <a:r>
              <a:rPr dirty="0" err="1"/>
              <a:t>גמול</a:t>
            </a:r>
            <a:r>
              <a:rPr dirty="0"/>
              <a:t> </a:t>
            </a:r>
            <a:r>
              <a:rPr dirty="0" err="1"/>
              <a:t>בטווח</a:t>
            </a:r>
            <a:r>
              <a:rPr dirty="0"/>
              <a:t> </a:t>
            </a:r>
            <a:r>
              <a:rPr dirty="0" err="1"/>
              <a:t>קצר</a:t>
            </a:r>
            <a:r>
              <a:rPr dirty="0"/>
              <a:t>, </a:t>
            </a:r>
            <a:r>
              <a:rPr dirty="0" err="1"/>
              <a:t>אך</a:t>
            </a:r>
            <a:r>
              <a:rPr dirty="0"/>
              <a:t> </a:t>
            </a:r>
            <a:r>
              <a:rPr dirty="0" err="1"/>
              <a:t>גורם</a:t>
            </a:r>
            <a:r>
              <a:rPr dirty="0"/>
              <a:t> </a:t>
            </a:r>
            <a:r>
              <a:rPr dirty="0" err="1"/>
              <a:t>הרס</a:t>
            </a:r>
            <a:r>
              <a:rPr dirty="0"/>
              <a:t> </a:t>
            </a:r>
            <a:r>
              <a:rPr dirty="0" err="1"/>
              <a:t>בטווח</a:t>
            </a:r>
            <a:r>
              <a:rPr dirty="0"/>
              <a:t> </a:t>
            </a:r>
            <a:r>
              <a:rPr dirty="0" err="1"/>
              <a:t>ארוך</a:t>
            </a:r>
            <a:endParaRPr dirty="0"/>
          </a:p>
          <a:p>
            <a:pPr marL="876300" lvl="1" indent="-438150" algn="r" defTabSz="569594" rtl="1">
              <a:spcBef>
                <a:spcPts val="4000"/>
              </a:spcBef>
              <a:defRPr sz="6624"/>
            </a:pPr>
            <a:r>
              <a:rPr dirty="0" err="1"/>
              <a:t>המטרה</a:t>
            </a:r>
            <a:r>
              <a:rPr dirty="0"/>
              <a:t> </a:t>
            </a:r>
            <a:r>
              <a:rPr dirty="0" err="1"/>
              <a:t>של</a:t>
            </a:r>
            <a:r>
              <a:rPr dirty="0"/>
              <a:t> </a:t>
            </a:r>
            <a:r>
              <a:rPr dirty="0" err="1"/>
              <a:t>השטן</a:t>
            </a:r>
            <a:r>
              <a:rPr dirty="0"/>
              <a:t> </a:t>
            </a:r>
            <a:r>
              <a:rPr dirty="0" err="1"/>
              <a:t>היא</a:t>
            </a:r>
            <a:r>
              <a:rPr dirty="0"/>
              <a:t> </a:t>
            </a:r>
            <a:r>
              <a:rPr dirty="0" err="1"/>
              <a:t>להשתמש</a:t>
            </a:r>
            <a:r>
              <a:rPr dirty="0"/>
              <a:t> </a:t>
            </a:r>
            <a:r>
              <a:rPr dirty="0" err="1"/>
              <a:t>בגייס</a:t>
            </a:r>
            <a:r>
              <a:rPr dirty="0"/>
              <a:t> </a:t>
            </a:r>
            <a:r>
              <a:rPr dirty="0" err="1"/>
              <a:t>החמישי</a:t>
            </a:r>
            <a:r>
              <a:rPr dirty="0"/>
              <a:t> </a:t>
            </a:r>
            <a:r>
              <a:rPr lang="he-IL" dirty="0"/>
              <a:t>(</a:t>
            </a:r>
            <a:r>
              <a:rPr dirty="0" err="1"/>
              <a:t>החולשות</a:t>
            </a:r>
            <a:r>
              <a:rPr dirty="0"/>
              <a:t> </a:t>
            </a:r>
            <a:r>
              <a:rPr dirty="0" err="1"/>
              <a:t>שלי</a:t>
            </a:r>
            <a:r>
              <a:rPr lang="he-IL" dirty="0"/>
              <a:t>) </a:t>
            </a:r>
            <a:r>
              <a:rPr dirty="0" err="1"/>
              <a:t>ובראשי</a:t>
            </a:r>
            <a:r>
              <a:rPr dirty="0"/>
              <a:t> </a:t>
            </a:r>
            <a:r>
              <a:rPr dirty="0" err="1"/>
              <a:t>החץ</a:t>
            </a:r>
            <a:r>
              <a:rPr dirty="0"/>
              <a:t> </a:t>
            </a:r>
            <a:r>
              <a:rPr dirty="0" err="1"/>
              <a:t>בתוכי</a:t>
            </a:r>
            <a:r>
              <a:rPr dirty="0"/>
              <a:t> </a:t>
            </a:r>
            <a:r>
              <a:rPr dirty="0" err="1"/>
              <a:t>לפתוח</a:t>
            </a:r>
            <a:r>
              <a:rPr dirty="0"/>
              <a:t> </a:t>
            </a:r>
            <a:r>
              <a:rPr dirty="0" err="1"/>
              <a:t>את</a:t>
            </a:r>
            <a:r>
              <a:rPr dirty="0"/>
              <a:t> </a:t>
            </a:r>
            <a:r>
              <a:rPr dirty="0" err="1"/>
              <a:t>דלתות</a:t>
            </a:r>
            <a:r>
              <a:rPr dirty="0"/>
              <a:t> </a:t>
            </a:r>
            <a:r>
              <a:rPr dirty="0" err="1"/>
              <a:t>החומה</a:t>
            </a:r>
            <a:r>
              <a:rPr dirty="0"/>
              <a:t> </a:t>
            </a:r>
            <a:r>
              <a:rPr dirty="0" err="1"/>
              <a:t>כדי</a:t>
            </a:r>
            <a:r>
              <a:rPr dirty="0"/>
              <a:t> </a:t>
            </a:r>
            <a:r>
              <a:rPr dirty="0" err="1"/>
              <a:t>שיוכל</a:t>
            </a:r>
            <a:r>
              <a:rPr dirty="0"/>
              <a:t> </a:t>
            </a:r>
            <a:r>
              <a:rPr dirty="0" err="1"/>
              <a:t>להכנס</a:t>
            </a:r>
            <a:r>
              <a:rPr dirty="0"/>
              <a:t>, </a:t>
            </a:r>
            <a:r>
              <a:rPr dirty="0" err="1"/>
              <a:t>להרחיק</a:t>
            </a:r>
            <a:r>
              <a:rPr dirty="0"/>
              <a:t> </a:t>
            </a:r>
            <a:r>
              <a:rPr dirty="0" err="1"/>
              <a:t>אותי</a:t>
            </a:r>
            <a:r>
              <a:rPr dirty="0"/>
              <a:t> </a:t>
            </a:r>
            <a:r>
              <a:rPr dirty="0" err="1"/>
              <a:t>מאלוהים</a:t>
            </a:r>
            <a:r>
              <a:rPr dirty="0"/>
              <a:t> </a:t>
            </a:r>
            <a:r>
              <a:rPr dirty="0" err="1"/>
              <a:t>ולהרוס</a:t>
            </a:r>
            <a:r>
              <a:rPr dirty="0"/>
              <a:t> </a:t>
            </a:r>
            <a:r>
              <a:rPr dirty="0" err="1"/>
              <a:t>אותי</a:t>
            </a:r>
            <a:r>
              <a:rPr dirty="0"/>
              <a:t> </a:t>
            </a:r>
            <a:r>
              <a:rPr dirty="0" err="1"/>
              <a:t>לגמרי</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4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4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build="p" bldLvl="5" animBg="1" advAuto="0"/>
    </p:bldLst>
  </p:timing>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TotalTime>
  <Words>733</Words>
  <Application>Microsoft Office PowerPoint</Application>
  <PresentationFormat>מותאם אישית</PresentationFormat>
  <Paragraphs>89</Paragraphs>
  <Slides>15</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15</vt:i4>
      </vt:variant>
    </vt:vector>
  </HeadingPairs>
  <TitlesOfParts>
    <vt:vector size="16" baseType="lpstr">
      <vt:lpstr>Black</vt:lpstr>
      <vt:lpstr>בעולם יהיו לכם צרות יוחנן טז'33   חלק א'</vt:lpstr>
      <vt:lpstr>ישוע הבטיח לנו צרות בעולם</vt:lpstr>
      <vt:lpstr>צרות בעולם הם לחץ מבחוץ שדרכם השטן מנסה לשבור אותנו</vt:lpstr>
      <vt:lpstr>התעודדו! ניצחתי את העולם!</vt:lpstr>
      <vt:lpstr>כלי נשק אלוהים שלנו אפס׳ ו 14-18 </vt:lpstr>
      <vt:lpstr>כלי נשק אלוהים שלנו אפס׳ ו 14-18 </vt:lpstr>
      <vt:lpstr>אחת הטעויות שאנשים עושים זה שהם חושבים שהאוייב היחידי הוא האוייב מבחוץ</vt:lpstr>
      <vt:lpstr>דריסות הרגל של השטן בתוכינו</vt:lpstr>
      <vt:lpstr>דריסות הרגל של השטן בתוכינו</vt:lpstr>
      <vt:lpstr>התעודדו! הוא נתן לנו כלים כדי שננצח איתם!</vt:lpstr>
      <vt:lpstr>התעודדו! הוא נתן לנו כלים כדי שננצח איתם!</vt:lpstr>
      <vt:lpstr>סיכום</vt:lpstr>
      <vt:lpstr>סיכום</vt:lpstr>
      <vt:lpstr>מצגת של PowerPoint</vt:lpstr>
      <vt:lpstr>בעולם יהיו לכם צרות אך התעודדו, אני ניצחתי את העולם.  יוחנן טז 33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בעולם יהיו לכם צרות יוחנן טז 33 חלק א</dc:title>
  <cp:lastModifiedBy>Windows User</cp:lastModifiedBy>
  <cp:revision>5</cp:revision>
  <dcterms:modified xsi:type="dcterms:W3CDTF">2020-07-26T08:21:39Z</dcterms:modified>
</cp:coreProperties>
</file>