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7" r:id="rId2"/>
    <p:sldId id="522" r:id="rId3"/>
    <p:sldId id="533" r:id="rId4"/>
    <p:sldId id="556" r:id="rId5"/>
    <p:sldId id="550" r:id="rId6"/>
    <p:sldId id="542" r:id="rId7"/>
    <p:sldId id="459" r:id="rId8"/>
    <p:sldId id="460" r:id="rId9"/>
    <p:sldId id="463" r:id="rId10"/>
    <p:sldId id="464" r:id="rId11"/>
    <p:sldId id="465" r:id="rId12"/>
    <p:sldId id="563" r:id="rId13"/>
    <p:sldId id="466" r:id="rId14"/>
    <p:sldId id="562" r:id="rId15"/>
    <p:sldId id="560" r:id="rId16"/>
    <p:sldId id="561" r:id="rId17"/>
    <p:sldId id="545" r:id="rId18"/>
    <p:sldId id="549" r:id="rId19"/>
    <p:sldId id="554" r:id="rId20"/>
    <p:sldId id="266" r:id="rId21"/>
    <p:sldId id="54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17" autoAdjust="0"/>
    <p:restoredTop sz="92353" autoAdjust="0"/>
  </p:normalViewPr>
  <p:slideViewPr>
    <p:cSldViewPr>
      <p:cViewPr varScale="1">
        <p:scale>
          <a:sx n="92" d="100"/>
          <a:sy n="92" d="100"/>
        </p:scale>
        <p:origin x="8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28" y="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7277C-7878-4594-BA0D-0C5676B9E39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844C9E-1AEC-409D-A093-C0B099631B8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God/Faith</a:t>
          </a:r>
        </a:p>
      </dgm:t>
    </dgm:pt>
    <dgm:pt modelId="{F9FEAE43-7FD2-4FB7-A60E-C2D2D2C96A2A}" type="parTrans" cxnId="{C9A4385F-3ECE-4CB3-A766-F60D06D37CDA}">
      <dgm:prSet/>
      <dgm:spPr/>
      <dgm:t>
        <a:bodyPr/>
        <a:lstStyle/>
        <a:p>
          <a:endParaRPr lang="en-US"/>
        </a:p>
      </dgm:t>
    </dgm:pt>
    <dgm:pt modelId="{9A6A87BD-362A-494D-A6BA-315F874A9785}" type="sibTrans" cxnId="{C9A4385F-3ECE-4CB3-A766-F60D06D37CDA}">
      <dgm:prSet/>
      <dgm:spPr/>
      <dgm:t>
        <a:bodyPr/>
        <a:lstStyle/>
        <a:p>
          <a:endParaRPr lang="en-US"/>
        </a:p>
      </dgm:t>
    </dgm:pt>
    <dgm:pt modelId="{AB5BCF87-E218-4525-A3FA-018AF060407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Husband-Wife Relationship</a:t>
          </a:r>
        </a:p>
      </dgm:t>
    </dgm:pt>
    <dgm:pt modelId="{10FAADCB-1C99-422C-86FC-C20C90B500CA}" type="parTrans" cxnId="{80AE0DB8-6351-4B32-833F-FAFB6186B600}">
      <dgm:prSet/>
      <dgm:spPr/>
      <dgm:t>
        <a:bodyPr/>
        <a:lstStyle/>
        <a:p>
          <a:endParaRPr lang="en-US"/>
        </a:p>
      </dgm:t>
    </dgm:pt>
    <dgm:pt modelId="{6DD48FA9-BAB0-46DF-B248-60185431F2A4}" type="sibTrans" cxnId="{80AE0DB8-6351-4B32-833F-FAFB6186B600}">
      <dgm:prSet/>
      <dgm:spPr/>
      <dgm:t>
        <a:bodyPr/>
        <a:lstStyle/>
        <a:p>
          <a:endParaRPr lang="en-US"/>
        </a:p>
      </dgm:t>
    </dgm:pt>
    <dgm:pt modelId="{7F17F384-5737-49DB-AC9A-58800875DCA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Parenting/size of family</a:t>
          </a:r>
        </a:p>
      </dgm:t>
    </dgm:pt>
    <dgm:pt modelId="{0761C303-B7D1-43E3-A2D5-0A185DD3F358}" type="parTrans" cxnId="{51001153-AA4A-47DA-8134-9FB42D1A9B68}">
      <dgm:prSet/>
      <dgm:spPr/>
      <dgm:t>
        <a:bodyPr/>
        <a:lstStyle/>
        <a:p>
          <a:endParaRPr lang="en-US"/>
        </a:p>
      </dgm:t>
    </dgm:pt>
    <dgm:pt modelId="{01A463DB-156C-4572-AAA8-C128A7A45E07}" type="sibTrans" cxnId="{51001153-AA4A-47DA-8134-9FB42D1A9B68}">
      <dgm:prSet/>
      <dgm:spPr/>
      <dgm:t>
        <a:bodyPr/>
        <a:lstStyle/>
        <a:p>
          <a:endParaRPr lang="en-US"/>
        </a:p>
      </dgm:t>
    </dgm:pt>
    <dgm:pt modelId="{5EE111D9-44A6-47FC-8AD6-1E74CCE1B19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In-laws, Grown Children and Grandchildren</a:t>
          </a:r>
        </a:p>
      </dgm:t>
    </dgm:pt>
    <dgm:pt modelId="{5E7711BE-30C4-4CA2-890A-6E9F33C0C54F}" type="parTrans" cxnId="{7C9FA626-0163-4CD2-859D-B686C789E29B}">
      <dgm:prSet/>
      <dgm:spPr/>
      <dgm:t>
        <a:bodyPr/>
        <a:lstStyle/>
        <a:p>
          <a:endParaRPr lang="en-US"/>
        </a:p>
      </dgm:t>
    </dgm:pt>
    <dgm:pt modelId="{A6E86B38-E8D6-49E5-8404-B90204095631}" type="sibTrans" cxnId="{7C9FA626-0163-4CD2-859D-B686C789E29B}">
      <dgm:prSet/>
      <dgm:spPr/>
      <dgm:t>
        <a:bodyPr/>
        <a:lstStyle/>
        <a:p>
          <a:endParaRPr lang="en-US"/>
        </a:p>
      </dgm:t>
    </dgm:pt>
    <dgm:pt modelId="{EF1CE7EF-AC0F-4950-8503-49AEA9F9085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Ministry and Serving  </a:t>
          </a:r>
        </a:p>
      </dgm:t>
    </dgm:pt>
    <dgm:pt modelId="{87035AC0-F02A-42E8-8D4C-6C66E55B5D4F}" type="parTrans" cxnId="{55512123-48A8-4E13-A59A-194CB2DEEBA3}">
      <dgm:prSet/>
      <dgm:spPr/>
      <dgm:t>
        <a:bodyPr/>
        <a:lstStyle/>
        <a:p>
          <a:endParaRPr lang="en-US"/>
        </a:p>
      </dgm:t>
    </dgm:pt>
    <dgm:pt modelId="{5CC16D1C-F9C8-42AA-A444-30B7469EC8EF}" type="sibTrans" cxnId="{55512123-48A8-4E13-A59A-194CB2DEEBA3}">
      <dgm:prSet/>
      <dgm:spPr/>
      <dgm:t>
        <a:bodyPr/>
        <a:lstStyle/>
        <a:p>
          <a:endParaRPr lang="en-US"/>
        </a:p>
      </dgm:t>
    </dgm:pt>
    <dgm:pt modelId="{69EC4216-11BB-41B9-B75F-D2C3EF1BBBA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Communication</a:t>
          </a:r>
        </a:p>
      </dgm:t>
    </dgm:pt>
    <dgm:pt modelId="{7287D570-D059-410B-9475-443F822F3CFC}" type="parTrans" cxnId="{25D1CD78-0D1A-49EA-B833-C50661E57548}">
      <dgm:prSet/>
      <dgm:spPr/>
      <dgm:t>
        <a:bodyPr/>
        <a:lstStyle/>
        <a:p>
          <a:endParaRPr lang="en-US"/>
        </a:p>
      </dgm:t>
    </dgm:pt>
    <dgm:pt modelId="{89044774-E8DD-49B7-8320-D55A85696B34}" type="sibTrans" cxnId="{25D1CD78-0D1A-49EA-B833-C50661E57548}">
      <dgm:prSet/>
      <dgm:spPr/>
      <dgm:t>
        <a:bodyPr/>
        <a:lstStyle/>
        <a:p>
          <a:endParaRPr lang="en-US"/>
        </a:p>
      </dgm:t>
    </dgm:pt>
    <dgm:pt modelId="{6F36851D-5D95-43D5-BF45-7E9CE504297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Work</a:t>
          </a:r>
        </a:p>
      </dgm:t>
    </dgm:pt>
    <dgm:pt modelId="{219AD2A5-A673-47A2-A795-227F901AA8D9}" type="parTrans" cxnId="{CA99D338-0B21-48B9-B893-E03D8421AA55}">
      <dgm:prSet/>
      <dgm:spPr/>
      <dgm:t>
        <a:bodyPr/>
        <a:lstStyle/>
        <a:p>
          <a:endParaRPr lang="en-US"/>
        </a:p>
      </dgm:t>
    </dgm:pt>
    <dgm:pt modelId="{D48A4211-D48C-4C6F-86BD-84221A27B6E6}" type="sibTrans" cxnId="{CA99D338-0B21-48B9-B893-E03D8421AA55}">
      <dgm:prSet/>
      <dgm:spPr/>
      <dgm:t>
        <a:bodyPr/>
        <a:lstStyle/>
        <a:p>
          <a:endParaRPr lang="en-US"/>
        </a:p>
      </dgm:t>
    </dgm:pt>
    <dgm:pt modelId="{BCB47D37-38C2-4B09-AD45-E50AF3B336A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Lifestyle</a:t>
          </a:r>
        </a:p>
      </dgm:t>
    </dgm:pt>
    <dgm:pt modelId="{F1476736-9D2F-413B-8FC3-CB2F3C5417FE}" type="parTrans" cxnId="{EF08056D-5F65-4060-9272-1D4F23DACCA0}">
      <dgm:prSet/>
      <dgm:spPr/>
      <dgm:t>
        <a:bodyPr/>
        <a:lstStyle/>
        <a:p>
          <a:endParaRPr lang="en-US"/>
        </a:p>
      </dgm:t>
    </dgm:pt>
    <dgm:pt modelId="{9E6EB85B-A4B5-41AA-AB5C-23068FC616D1}" type="sibTrans" cxnId="{EF08056D-5F65-4060-9272-1D4F23DACCA0}">
      <dgm:prSet/>
      <dgm:spPr/>
      <dgm:t>
        <a:bodyPr/>
        <a:lstStyle/>
        <a:p>
          <a:endParaRPr lang="en-US"/>
        </a:p>
      </dgm:t>
    </dgm:pt>
    <dgm:pt modelId="{A38AE90F-C26A-46A6-9937-29FC26287F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Leisure Activities</a:t>
          </a:r>
        </a:p>
      </dgm:t>
    </dgm:pt>
    <dgm:pt modelId="{0C9C292D-615E-46AC-87B1-D6D8EAF291DF}" type="parTrans" cxnId="{F34AA796-9EA6-406E-9478-EB2F11589C89}">
      <dgm:prSet/>
      <dgm:spPr/>
      <dgm:t>
        <a:bodyPr/>
        <a:lstStyle/>
        <a:p>
          <a:endParaRPr lang="en-US"/>
        </a:p>
      </dgm:t>
    </dgm:pt>
    <dgm:pt modelId="{3C0CE918-821E-4D0C-A300-C00AE738EB61}" type="sibTrans" cxnId="{F34AA796-9EA6-406E-9478-EB2F11589C89}">
      <dgm:prSet/>
      <dgm:spPr/>
      <dgm:t>
        <a:bodyPr/>
        <a:lstStyle/>
        <a:p>
          <a:endParaRPr lang="en-US"/>
        </a:p>
      </dgm:t>
    </dgm:pt>
    <dgm:pt modelId="{06CC8D3B-75B7-43C6-96B8-06600AE453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Romance &amp; Sex</a:t>
          </a:r>
        </a:p>
      </dgm:t>
    </dgm:pt>
    <dgm:pt modelId="{E49D59F2-A3D5-4E3B-8193-4D49012D71CB}" type="parTrans" cxnId="{6BE1014E-7A1C-4C12-B703-10C6F10DEAD1}">
      <dgm:prSet/>
      <dgm:spPr/>
      <dgm:t>
        <a:bodyPr/>
        <a:lstStyle/>
        <a:p>
          <a:endParaRPr lang="en-US"/>
        </a:p>
      </dgm:t>
    </dgm:pt>
    <dgm:pt modelId="{F2527C00-0ACD-466A-8FBB-5100C23C5D65}" type="sibTrans" cxnId="{6BE1014E-7A1C-4C12-B703-10C6F10DEAD1}">
      <dgm:prSet/>
      <dgm:spPr/>
      <dgm:t>
        <a:bodyPr/>
        <a:lstStyle/>
        <a:p>
          <a:endParaRPr lang="en-US"/>
        </a:p>
      </dgm:t>
    </dgm:pt>
    <dgm:pt modelId="{5A502AFA-02CE-4B1C-AD15-6517D8325F8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Finances</a:t>
          </a:r>
        </a:p>
      </dgm:t>
    </dgm:pt>
    <dgm:pt modelId="{35813196-F04F-463D-B35E-8F755E8F70CC}" type="parTrans" cxnId="{1AFB1424-0FB7-46C7-9EEC-5D84D4A6369D}">
      <dgm:prSet/>
      <dgm:spPr/>
      <dgm:t>
        <a:bodyPr/>
        <a:lstStyle/>
        <a:p>
          <a:endParaRPr lang="en-US"/>
        </a:p>
      </dgm:t>
    </dgm:pt>
    <dgm:pt modelId="{7341B542-3FB6-4F1D-8EB0-8639C6345EEF}" type="sibTrans" cxnId="{1AFB1424-0FB7-46C7-9EEC-5D84D4A6369D}">
      <dgm:prSet/>
      <dgm:spPr/>
      <dgm:t>
        <a:bodyPr/>
        <a:lstStyle/>
        <a:p>
          <a:endParaRPr lang="en-US"/>
        </a:p>
      </dgm:t>
    </dgm:pt>
    <dgm:pt modelId="{1996F7EB-D9AD-43EC-A89A-C50D7BB5C4E7}" type="pres">
      <dgm:prSet presAssocID="{D717277C-7878-4594-BA0D-0C5676B9E3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97471A-2B0A-48C0-BFA1-185DCD627F35}" type="pres">
      <dgm:prSet presAssocID="{47844C9E-1AEC-409D-A093-C0B099631B8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967F9E-D4BA-4269-8F5C-022F218CE85D}" type="pres">
      <dgm:prSet presAssocID="{9A6A87BD-362A-494D-A6BA-315F874A9785}" presName="sibTrans" presStyleCnt="0"/>
      <dgm:spPr/>
    </dgm:pt>
    <dgm:pt modelId="{CB0D9F57-29A1-438E-91AB-7A3230B9B932}" type="pres">
      <dgm:prSet presAssocID="{AB5BCF87-E218-4525-A3FA-018AF060407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4CDA9F-1478-4893-ADBE-7D2311AFBB4E}" type="pres">
      <dgm:prSet presAssocID="{6DD48FA9-BAB0-46DF-B248-60185431F2A4}" presName="sibTrans" presStyleCnt="0"/>
      <dgm:spPr/>
    </dgm:pt>
    <dgm:pt modelId="{08742B3D-CA70-4612-8749-F49B7E6F325B}" type="pres">
      <dgm:prSet presAssocID="{7F17F384-5737-49DB-AC9A-58800875DCA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B7B3586-A05F-4291-870F-3EEB0026E374}" type="pres">
      <dgm:prSet presAssocID="{01A463DB-156C-4572-AAA8-C128A7A45E07}" presName="sibTrans" presStyleCnt="0"/>
      <dgm:spPr/>
    </dgm:pt>
    <dgm:pt modelId="{AD7B97AA-E0CC-489A-96FA-BC3B4C93BB76}" type="pres">
      <dgm:prSet presAssocID="{5EE111D9-44A6-47FC-8AD6-1E74CCE1B19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5A83D9-2BBF-4B04-A547-4BF13558AE10}" type="pres">
      <dgm:prSet presAssocID="{A6E86B38-E8D6-49E5-8404-B90204095631}" presName="sibTrans" presStyleCnt="0"/>
      <dgm:spPr/>
    </dgm:pt>
    <dgm:pt modelId="{4DAE9DA5-5AE2-46A7-A405-84105F9C74F7}" type="pres">
      <dgm:prSet presAssocID="{EF1CE7EF-AC0F-4950-8503-49AEA9F9085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64B6CD-308E-4BBC-85D8-140F71E6BDE9}" type="pres">
      <dgm:prSet presAssocID="{5CC16D1C-F9C8-42AA-A444-30B7469EC8EF}" presName="sibTrans" presStyleCnt="0"/>
      <dgm:spPr/>
    </dgm:pt>
    <dgm:pt modelId="{92587E1D-2897-4F44-A507-4D7F8605C798}" type="pres">
      <dgm:prSet presAssocID="{69EC4216-11BB-41B9-B75F-D2C3EF1BBBA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2A617C-E812-47D4-A1B4-FBAA746A214F}" type="pres">
      <dgm:prSet presAssocID="{89044774-E8DD-49B7-8320-D55A85696B34}" presName="sibTrans" presStyleCnt="0"/>
      <dgm:spPr/>
    </dgm:pt>
    <dgm:pt modelId="{FC299893-DA4D-4F14-8011-B5544675273B}" type="pres">
      <dgm:prSet presAssocID="{6F36851D-5D95-43D5-BF45-7E9CE5042977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10A22A-FE39-478A-94EF-280725E298AC}" type="pres">
      <dgm:prSet presAssocID="{D48A4211-D48C-4C6F-86BD-84221A27B6E6}" presName="sibTrans" presStyleCnt="0"/>
      <dgm:spPr/>
    </dgm:pt>
    <dgm:pt modelId="{6ED7CBA1-74C4-4C1A-BFC6-505D33D4CCA4}" type="pres">
      <dgm:prSet presAssocID="{BCB47D37-38C2-4B09-AD45-E50AF3B336A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6DD617-A189-43C4-A697-D18017BEFC1E}" type="pres">
      <dgm:prSet presAssocID="{9E6EB85B-A4B5-41AA-AB5C-23068FC616D1}" presName="sibTrans" presStyleCnt="0"/>
      <dgm:spPr/>
    </dgm:pt>
    <dgm:pt modelId="{60BCCDBA-67F1-40F0-B7C1-9F85A44E5391}" type="pres">
      <dgm:prSet presAssocID="{A38AE90F-C26A-46A6-9937-29FC26287F8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4C4A9A-6405-4BC2-869A-4A92C9B5DE2F}" type="pres">
      <dgm:prSet presAssocID="{3C0CE918-821E-4D0C-A300-C00AE738EB61}" presName="sibTrans" presStyleCnt="0"/>
      <dgm:spPr/>
    </dgm:pt>
    <dgm:pt modelId="{55347245-B1EE-41FA-8B3B-EC44F4F20C4D}" type="pres">
      <dgm:prSet presAssocID="{06CC8D3B-75B7-43C6-96B8-06600AE4533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DFB747-B57D-45DD-9F88-867449D3BF86}" type="pres">
      <dgm:prSet presAssocID="{F2527C00-0ACD-466A-8FBB-5100C23C5D65}" presName="sibTrans" presStyleCnt="0"/>
      <dgm:spPr/>
    </dgm:pt>
    <dgm:pt modelId="{44293FD8-F756-479E-BDE7-8A50C6D2E945}" type="pres">
      <dgm:prSet presAssocID="{5A502AFA-02CE-4B1C-AD15-6517D8325F8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3AFCA94-EE52-4691-BE25-04A78AEEA7B3}" type="presOf" srcId="{EF1CE7EF-AC0F-4950-8503-49AEA9F90850}" destId="{4DAE9DA5-5AE2-46A7-A405-84105F9C74F7}" srcOrd="0" destOrd="0" presId="urn:microsoft.com/office/officeart/2005/8/layout/default"/>
    <dgm:cxn modelId="{CA99D338-0B21-48B9-B893-E03D8421AA55}" srcId="{D717277C-7878-4594-BA0D-0C5676B9E398}" destId="{6F36851D-5D95-43D5-BF45-7E9CE5042977}" srcOrd="6" destOrd="0" parTransId="{219AD2A5-A673-47A2-A795-227F901AA8D9}" sibTransId="{D48A4211-D48C-4C6F-86BD-84221A27B6E6}"/>
    <dgm:cxn modelId="{39CF6B45-F512-47BA-8250-DF225B95A2AB}" type="presOf" srcId="{5EE111D9-44A6-47FC-8AD6-1E74CCE1B197}" destId="{AD7B97AA-E0CC-489A-96FA-BC3B4C93BB76}" srcOrd="0" destOrd="0" presId="urn:microsoft.com/office/officeart/2005/8/layout/default"/>
    <dgm:cxn modelId="{7C9FA626-0163-4CD2-859D-B686C789E29B}" srcId="{D717277C-7878-4594-BA0D-0C5676B9E398}" destId="{5EE111D9-44A6-47FC-8AD6-1E74CCE1B197}" srcOrd="3" destOrd="0" parTransId="{5E7711BE-30C4-4CA2-890A-6E9F33C0C54F}" sibTransId="{A6E86B38-E8D6-49E5-8404-B90204095631}"/>
    <dgm:cxn modelId="{EF08056D-5F65-4060-9272-1D4F23DACCA0}" srcId="{D717277C-7878-4594-BA0D-0C5676B9E398}" destId="{BCB47D37-38C2-4B09-AD45-E50AF3B336A7}" srcOrd="7" destOrd="0" parTransId="{F1476736-9D2F-413B-8FC3-CB2F3C5417FE}" sibTransId="{9E6EB85B-A4B5-41AA-AB5C-23068FC616D1}"/>
    <dgm:cxn modelId="{AF5D25CB-7927-46D2-B730-2E2E152837BE}" type="presOf" srcId="{06CC8D3B-75B7-43C6-96B8-06600AE4533C}" destId="{55347245-B1EE-41FA-8B3B-EC44F4F20C4D}" srcOrd="0" destOrd="0" presId="urn:microsoft.com/office/officeart/2005/8/layout/default"/>
    <dgm:cxn modelId="{DAEAFBE3-EC1F-4051-9281-81985072E51E}" type="presOf" srcId="{BCB47D37-38C2-4B09-AD45-E50AF3B336A7}" destId="{6ED7CBA1-74C4-4C1A-BFC6-505D33D4CCA4}" srcOrd="0" destOrd="0" presId="urn:microsoft.com/office/officeart/2005/8/layout/default"/>
    <dgm:cxn modelId="{55512123-48A8-4E13-A59A-194CB2DEEBA3}" srcId="{D717277C-7878-4594-BA0D-0C5676B9E398}" destId="{EF1CE7EF-AC0F-4950-8503-49AEA9F90850}" srcOrd="4" destOrd="0" parTransId="{87035AC0-F02A-42E8-8D4C-6C66E55B5D4F}" sibTransId="{5CC16D1C-F9C8-42AA-A444-30B7469EC8EF}"/>
    <dgm:cxn modelId="{F733BB54-9E3E-4442-BB2A-94D16AD267A4}" type="presOf" srcId="{7F17F384-5737-49DB-AC9A-58800875DCA7}" destId="{08742B3D-CA70-4612-8749-F49B7E6F325B}" srcOrd="0" destOrd="0" presId="urn:microsoft.com/office/officeart/2005/8/layout/default"/>
    <dgm:cxn modelId="{80AE0DB8-6351-4B32-833F-FAFB6186B600}" srcId="{D717277C-7878-4594-BA0D-0C5676B9E398}" destId="{AB5BCF87-E218-4525-A3FA-018AF0604070}" srcOrd="1" destOrd="0" parTransId="{10FAADCB-1C99-422C-86FC-C20C90B500CA}" sibTransId="{6DD48FA9-BAB0-46DF-B248-60185431F2A4}"/>
    <dgm:cxn modelId="{C9A4385F-3ECE-4CB3-A766-F60D06D37CDA}" srcId="{D717277C-7878-4594-BA0D-0C5676B9E398}" destId="{47844C9E-1AEC-409D-A093-C0B099631B8F}" srcOrd="0" destOrd="0" parTransId="{F9FEAE43-7FD2-4FB7-A60E-C2D2D2C96A2A}" sibTransId="{9A6A87BD-362A-494D-A6BA-315F874A9785}"/>
    <dgm:cxn modelId="{657F5122-197F-4132-8C43-C3FAE9340864}" type="presOf" srcId="{47844C9E-1AEC-409D-A093-C0B099631B8F}" destId="{4297471A-2B0A-48C0-BFA1-185DCD627F35}" srcOrd="0" destOrd="0" presId="urn:microsoft.com/office/officeart/2005/8/layout/default"/>
    <dgm:cxn modelId="{1F116E7C-685E-4C22-B09B-9E2DC491B825}" type="presOf" srcId="{5A502AFA-02CE-4B1C-AD15-6517D8325F85}" destId="{44293FD8-F756-479E-BDE7-8A50C6D2E945}" srcOrd="0" destOrd="0" presId="urn:microsoft.com/office/officeart/2005/8/layout/default"/>
    <dgm:cxn modelId="{65078123-B3AB-4112-9C82-CD364F83C932}" type="presOf" srcId="{AB5BCF87-E218-4525-A3FA-018AF0604070}" destId="{CB0D9F57-29A1-438E-91AB-7A3230B9B932}" srcOrd="0" destOrd="0" presId="urn:microsoft.com/office/officeart/2005/8/layout/default"/>
    <dgm:cxn modelId="{1AFB1424-0FB7-46C7-9EEC-5D84D4A6369D}" srcId="{D717277C-7878-4594-BA0D-0C5676B9E398}" destId="{5A502AFA-02CE-4B1C-AD15-6517D8325F85}" srcOrd="10" destOrd="0" parTransId="{35813196-F04F-463D-B35E-8F755E8F70CC}" sibTransId="{7341B542-3FB6-4F1D-8EB0-8639C6345EEF}"/>
    <dgm:cxn modelId="{DD85C39F-DE10-4EF0-8552-9A6EF6051DC8}" type="presOf" srcId="{A38AE90F-C26A-46A6-9937-29FC26287F8D}" destId="{60BCCDBA-67F1-40F0-B7C1-9F85A44E5391}" srcOrd="0" destOrd="0" presId="urn:microsoft.com/office/officeart/2005/8/layout/default"/>
    <dgm:cxn modelId="{3AA9384C-B5C1-4749-A52E-A8EB536027E3}" type="presOf" srcId="{6F36851D-5D95-43D5-BF45-7E9CE5042977}" destId="{FC299893-DA4D-4F14-8011-B5544675273B}" srcOrd="0" destOrd="0" presId="urn:microsoft.com/office/officeart/2005/8/layout/default"/>
    <dgm:cxn modelId="{4C601724-63C5-40A9-9F3E-A52715A656D2}" type="presOf" srcId="{D717277C-7878-4594-BA0D-0C5676B9E398}" destId="{1996F7EB-D9AD-43EC-A89A-C50D7BB5C4E7}" srcOrd="0" destOrd="0" presId="urn:microsoft.com/office/officeart/2005/8/layout/default"/>
    <dgm:cxn modelId="{6BE1014E-7A1C-4C12-B703-10C6F10DEAD1}" srcId="{D717277C-7878-4594-BA0D-0C5676B9E398}" destId="{06CC8D3B-75B7-43C6-96B8-06600AE4533C}" srcOrd="9" destOrd="0" parTransId="{E49D59F2-A3D5-4E3B-8193-4D49012D71CB}" sibTransId="{F2527C00-0ACD-466A-8FBB-5100C23C5D65}"/>
    <dgm:cxn modelId="{51001153-AA4A-47DA-8134-9FB42D1A9B68}" srcId="{D717277C-7878-4594-BA0D-0C5676B9E398}" destId="{7F17F384-5737-49DB-AC9A-58800875DCA7}" srcOrd="2" destOrd="0" parTransId="{0761C303-B7D1-43E3-A2D5-0A185DD3F358}" sibTransId="{01A463DB-156C-4572-AAA8-C128A7A45E07}"/>
    <dgm:cxn modelId="{9201FAD0-2BF0-451E-BE7D-A1FA9389C92C}" type="presOf" srcId="{69EC4216-11BB-41B9-B75F-D2C3EF1BBBAC}" destId="{92587E1D-2897-4F44-A507-4D7F8605C798}" srcOrd="0" destOrd="0" presId="urn:microsoft.com/office/officeart/2005/8/layout/default"/>
    <dgm:cxn modelId="{F34AA796-9EA6-406E-9478-EB2F11589C89}" srcId="{D717277C-7878-4594-BA0D-0C5676B9E398}" destId="{A38AE90F-C26A-46A6-9937-29FC26287F8D}" srcOrd="8" destOrd="0" parTransId="{0C9C292D-615E-46AC-87B1-D6D8EAF291DF}" sibTransId="{3C0CE918-821E-4D0C-A300-C00AE738EB61}"/>
    <dgm:cxn modelId="{25D1CD78-0D1A-49EA-B833-C50661E57548}" srcId="{D717277C-7878-4594-BA0D-0C5676B9E398}" destId="{69EC4216-11BB-41B9-B75F-D2C3EF1BBBAC}" srcOrd="5" destOrd="0" parTransId="{7287D570-D059-410B-9475-443F822F3CFC}" sibTransId="{89044774-E8DD-49B7-8320-D55A85696B34}"/>
    <dgm:cxn modelId="{A95EE1CD-5F2D-44C1-8981-880637BB6E6E}" type="presParOf" srcId="{1996F7EB-D9AD-43EC-A89A-C50D7BB5C4E7}" destId="{4297471A-2B0A-48C0-BFA1-185DCD627F35}" srcOrd="0" destOrd="0" presId="urn:microsoft.com/office/officeart/2005/8/layout/default"/>
    <dgm:cxn modelId="{8F03965A-A125-4670-A9BD-B008E5DA15A7}" type="presParOf" srcId="{1996F7EB-D9AD-43EC-A89A-C50D7BB5C4E7}" destId="{75967F9E-D4BA-4269-8F5C-022F218CE85D}" srcOrd="1" destOrd="0" presId="urn:microsoft.com/office/officeart/2005/8/layout/default"/>
    <dgm:cxn modelId="{305226E5-7218-4479-B14E-ECABECE8CD76}" type="presParOf" srcId="{1996F7EB-D9AD-43EC-A89A-C50D7BB5C4E7}" destId="{CB0D9F57-29A1-438E-91AB-7A3230B9B932}" srcOrd="2" destOrd="0" presId="urn:microsoft.com/office/officeart/2005/8/layout/default"/>
    <dgm:cxn modelId="{297BFA33-9E72-4041-BC66-CC178100DB9E}" type="presParOf" srcId="{1996F7EB-D9AD-43EC-A89A-C50D7BB5C4E7}" destId="{204CDA9F-1478-4893-ADBE-7D2311AFBB4E}" srcOrd="3" destOrd="0" presId="urn:microsoft.com/office/officeart/2005/8/layout/default"/>
    <dgm:cxn modelId="{0E1A626C-88E3-4C68-9BBB-667DDD10F8A8}" type="presParOf" srcId="{1996F7EB-D9AD-43EC-A89A-C50D7BB5C4E7}" destId="{08742B3D-CA70-4612-8749-F49B7E6F325B}" srcOrd="4" destOrd="0" presId="urn:microsoft.com/office/officeart/2005/8/layout/default"/>
    <dgm:cxn modelId="{28EE7958-4AC2-4CB2-A9C0-9A36B2CF8EA8}" type="presParOf" srcId="{1996F7EB-D9AD-43EC-A89A-C50D7BB5C4E7}" destId="{0B7B3586-A05F-4291-870F-3EEB0026E374}" srcOrd="5" destOrd="0" presId="urn:microsoft.com/office/officeart/2005/8/layout/default"/>
    <dgm:cxn modelId="{4ABD93A0-DDD5-4C5C-BE4F-6128781701EB}" type="presParOf" srcId="{1996F7EB-D9AD-43EC-A89A-C50D7BB5C4E7}" destId="{AD7B97AA-E0CC-489A-96FA-BC3B4C93BB76}" srcOrd="6" destOrd="0" presId="urn:microsoft.com/office/officeart/2005/8/layout/default"/>
    <dgm:cxn modelId="{ABFCB18B-BC0F-45E3-B2EE-B2E46B861F51}" type="presParOf" srcId="{1996F7EB-D9AD-43EC-A89A-C50D7BB5C4E7}" destId="{B05A83D9-2BBF-4B04-A547-4BF13558AE10}" srcOrd="7" destOrd="0" presId="urn:microsoft.com/office/officeart/2005/8/layout/default"/>
    <dgm:cxn modelId="{80CA2A85-8F15-47A8-BD5E-7C33DA3017FF}" type="presParOf" srcId="{1996F7EB-D9AD-43EC-A89A-C50D7BB5C4E7}" destId="{4DAE9DA5-5AE2-46A7-A405-84105F9C74F7}" srcOrd="8" destOrd="0" presId="urn:microsoft.com/office/officeart/2005/8/layout/default"/>
    <dgm:cxn modelId="{526DD9D2-08D5-4FE8-9DEE-52CA4F90A086}" type="presParOf" srcId="{1996F7EB-D9AD-43EC-A89A-C50D7BB5C4E7}" destId="{D764B6CD-308E-4BBC-85D8-140F71E6BDE9}" srcOrd="9" destOrd="0" presId="urn:microsoft.com/office/officeart/2005/8/layout/default"/>
    <dgm:cxn modelId="{C8FFAEF1-5C77-43AE-82FE-32FE8F790A05}" type="presParOf" srcId="{1996F7EB-D9AD-43EC-A89A-C50D7BB5C4E7}" destId="{92587E1D-2897-4F44-A507-4D7F8605C798}" srcOrd="10" destOrd="0" presId="urn:microsoft.com/office/officeart/2005/8/layout/default"/>
    <dgm:cxn modelId="{CCBFB800-F045-4BE6-A274-C7CA4CD6A121}" type="presParOf" srcId="{1996F7EB-D9AD-43EC-A89A-C50D7BB5C4E7}" destId="{E52A617C-E812-47D4-A1B4-FBAA746A214F}" srcOrd="11" destOrd="0" presId="urn:microsoft.com/office/officeart/2005/8/layout/default"/>
    <dgm:cxn modelId="{F3E61762-EECB-4464-9118-9FBD0F953C76}" type="presParOf" srcId="{1996F7EB-D9AD-43EC-A89A-C50D7BB5C4E7}" destId="{FC299893-DA4D-4F14-8011-B5544675273B}" srcOrd="12" destOrd="0" presId="urn:microsoft.com/office/officeart/2005/8/layout/default"/>
    <dgm:cxn modelId="{B665EF97-92D4-40FB-86F2-743AB63FC028}" type="presParOf" srcId="{1996F7EB-D9AD-43EC-A89A-C50D7BB5C4E7}" destId="{2910A22A-FE39-478A-94EF-280725E298AC}" srcOrd="13" destOrd="0" presId="urn:microsoft.com/office/officeart/2005/8/layout/default"/>
    <dgm:cxn modelId="{9D047416-BBA9-4369-87DA-778577E621ED}" type="presParOf" srcId="{1996F7EB-D9AD-43EC-A89A-C50D7BB5C4E7}" destId="{6ED7CBA1-74C4-4C1A-BFC6-505D33D4CCA4}" srcOrd="14" destOrd="0" presId="urn:microsoft.com/office/officeart/2005/8/layout/default"/>
    <dgm:cxn modelId="{10B98200-6A0D-4BE8-A0F6-78FA048B1B59}" type="presParOf" srcId="{1996F7EB-D9AD-43EC-A89A-C50D7BB5C4E7}" destId="{9F6DD617-A189-43C4-A697-D18017BEFC1E}" srcOrd="15" destOrd="0" presId="urn:microsoft.com/office/officeart/2005/8/layout/default"/>
    <dgm:cxn modelId="{90A781E6-8361-4997-AEB9-73839524F472}" type="presParOf" srcId="{1996F7EB-D9AD-43EC-A89A-C50D7BB5C4E7}" destId="{60BCCDBA-67F1-40F0-B7C1-9F85A44E5391}" srcOrd="16" destOrd="0" presId="urn:microsoft.com/office/officeart/2005/8/layout/default"/>
    <dgm:cxn modelId="{EB4765C0-1AEB-4153-B56C-0C0D1879E037}" type="presParOf" srcId="{1996F7EB-D9AD-43EC-A89A-C50D7BB5C4E7}" destId="{EE4C4A9A-6405-4BC2-869A-4A92C9B5DE2F}" srcOrd="17" destOrd="0" presId="urn:microsoft.com/office/officeart/2005/8/layout/default"/>
    <dgm:cxn modelId="{103497AD-9B4C-47C8-9AF8-8DCD7E51B94C}" type="presParOf" srcId="{1996F7EB-D9AD-43EC-A89A-C50D7BB5C4E7}" destId="{55347245-B1EE-41FA-8B3B-EC44F4F20C4D}" srcOrd="18" destOrd="0" presId="urn:microsoft.com/office/officeart/2005/8/layout/default"/>
    <dgm:cxn modelId="{7038630B-0809-4071-9EBB-4C0A25E137E5}" type="presParOf" srcId="{1996F7EB-D9AD-43EC-A89A-C50D7BB5C4E7}" destId="{4BDFB747-B57D-45DD-9F88-867449D3BF86}" srcOrd="19" destOrd="0" presId="urn:microsoft.com/office/officeart/2005/8/layout/default"/>
    <dgm:cxn modelId="{7826C24D-A2CA-4607-8E68-95E9EC621B36}" type="presParOf" srcId="{1996F7EB-D9AD-43EC-A89A-C50D7BB5C4E7}" destId="{44293FD8-F756-479E-BDE7-8A50C6D2E94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BB3F1-2846-4E83-BA5A-2FBDAC5C3D9F}" type="doc">
      <dgm:prSet loTypeId="urn:microsoft.com/office/officeart/2005/8/layout/vList2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7A32FC-02DC-45F3-978E-C5E67A744072}">
      <dgm:prSet phldrT="[Text]"/>
      <dgm:spPr>
        <a:noFill/>
      </dgm:spPr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Do you feel emotionally safe in       your relationship?</a:t>
          </a:r>
        </a:p>
      </dgm:t>
    </dgm:pt>
    <dgm:pt modelId="{FC53796D-E55B-4894-99CF-28EFF0CDDD8F}" type="parTrans" cxnId="{5E2425AF-3F3E-4CB1-BD9F-26DC34C9E049}">
      <dgm:prSet/>
      <dgm:spPr/>
      <dgm:t>
        <a:bodyPr/>
        <a:lstStyle/>
        <a:p>
          <a:endParaRPr lang="en-US"/>
        </a:p>
      </dgm:t>
    </dgm:pt>
    <dgm:pt modelId="{5ED6FBE0-68C9-456F-AF5F-3FFEF725B3BB}" type="sibTrans" cxnId="{5E2425AF-3F3E-4CB1-BD9F-26DC34C9E049}">
      <dgm:prSet/>
      <dgm:spPr/>
      <dgm:t>
        <a:bodyPr/>
        <a:lstStyle/>
        <a:p>
          <a:endParaRPr lang="en-US"/>
        </a:p>
      </dgm:t>
    </dgm:pt>
    <dgm:pt modelId="{77627236-C60A-4A41-8233-A5053AEE80B4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5A68A4E7-2ABF-4D91-8DF5-0496E2369347}" type="parTrans" cxnId="{96A6BEFF-8733-42AD-B48C-76D5F261A421}">
      <dgm:prSet/>
      <dgm:spPr/>
      <dgm:t>
        <a:bodyPr/>
        <a:lstStyle/>
        <a:p>
          <a:endParaRPr lang="en-US"/>
        </a:p>
      </dgm:t>
    </dgm:pt>
    <dgm:pt modelId="{C576693C-8D67-4603-9469-FDEC47E3EADD}" type="sibTrans" cxnId="{96A6BEFF-8733-42AD-B48C-76D5F261A421}">
      <dgm:prSet/>
      <dgm:spPr/>
      <dgm:t>
        <a:bodyPr/>
        <a:lstStyle/>
        <a:p>
          <a:endParaRPr lang="en-US"/>
        </a:p>
      </dgm:t>
    </dgm:pt>
    <dgm:pt modelId="{0FA63447-4695-48DF-A652-AAA95C698D0F}">
      <dgm:prSet phldrT="[Text]"/>
      <dgm:spPr>
        <a:noFill/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Is your spouse a safe person?</a:t>
          </a:r>
        </a:p>
      </dgm:t>
    </dgm:pt>
    <dgm:pt modelId="{65920882-DB99-4D3C-80C9-B268B13EEB65}" type="parTrans" cxnId="{F9CD6CAC-8996-436C-B8E3-198803D0ADA8}">
      <dgm:prSet/>
      <dgm:spPr/>
      <dgm:t>
        <a:bodyPr/>
        <a:lstStyle/>
        <a:p>
          <a:endParaRPr lang="en-US"/>
        </a:p>
      </dgm:t>
    </dgm:pt>
    <dgm:pt modelId="{DAC455D2-FF4B-48C9-A3C3-CD805497FEE6}" type="sibTrans" cxnId="{F9CD6CAC-8996-436C-B8E3-198803D0ADA8}">
      <dgm:prSet/>
      <dgm:spPr/>
      <dgm:t>
        <a:bodyPr/>
        <a:lstStyle/>
        <a:p>
          <a:endParaRPr lang="en-US"/>
        </a:p>
      </dgm:t>
    </dgm:pt>
    <dgm:pt modelId="{1D1CF9D2-D7E0-4A65-826B-6243F6960E9B}" type="pres">
      <dgm:prSet presAssocID="{32FBB3F1-2846-4E83-BA5A-2FBDAC5C3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EAE4720-C97A-430E-B6AA-4A8818FC37BE}" type="pres">
      <dgm:prSet presAssocID="{D47A32FC-02DC-45F3-978E-C5E67A744072}" presName="parentText" presStyleLbl="node1" presStyleIdx="0" presStyleCnt="2" custScaleY="82418" custLinFactNeighborY="-746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BC17BE-7956-47C8-98EF-FFEAC6FCDCB6}" type="pres">
      <dgm:prSet presAssocID="{D47A32FC-02DC-45F3-978E-C5E67A7440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E53833-775E-4259-B11E-9E1C7A937274}" type="pres">
      <dgm:prSet presAssocID="{0FA63447-4695-48DF-A652-AAA95C698D0F}" presName="parentText" presStyleLbl="node1" presStyleIdx="1" presStyleCnt="2" custLinFactNeighborX="-926" custLinFactNeighborY="-2888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8239823-AD28-417D-B979-756B31D5A413}" type="presOf" srcId="{77627236-C60A-4A41-8233-A5053AEE80B4}" destId="{3ABC17BE-7956-47C8-98EF-FFEAC6FCDCB6}" srcOrd="0" destOrd="0" presId="urn:microsoft.com/office/officeart/2005/8/layout/vList2"/>
    <dgm:cxn modelId="{CC72B0E6-09F7-486B-B9CB-E2B4945F7787}" type="presOf" srcId="{32FBB3F1-2846-4E83-BA5A-2FBDAC5C3D9F}" destId="{1D1CF9D2-D7E0-4A65-826B-6243F6960E9B}" srcOrd="0" destOrd="0" presId="urn:microsoft.com/office/officeart/2005/8/layout/vList2"/>
    <dgm:cxn modelId="{F9CD6CAC-8996-436C-B8E3-198803D0ADA8}" srcId="{32FBB3F1-2846-4E83-BA5A-2FBDAC5C3D9F}" destId="{0FA63447-4695-48DF-A652-AAA95C698D0F}" srcOrd="1" destOrd="0" parTransId="{65920882-DB99-4D3C-80C9-B268B13EEB65}" sibTransId="{DAC455D2-FF4B-48C9-A3C3-CD805497FEE6}"/>
    <dgm:cxn modelId="{E536FE1E-645A-485A-800D-9686DE1039B3}" type="presOf" srcId="{D47A32FC-02DC-45F3-978E-C5E67A744072}" destId="{5EAE4720-C97A-430E-B6AA-4A8818FC37BE}" srcOrd="0" destOrd="0" presId="urn:microsoft.com/office/officeart/2005/8/layout/vList2"/>
    <dgm:cxn modelId="{7870FB16-AE3C-4C65-9A3A-410F5AB66CA2}" type="presOf" srcId="{0FA63447-4695-48DF-A652-AAA95C698D0F}" destId="{0CE53833-775E-4259-B11E-9E1C7A937274}" srcOrd="0" destOrd="0" presId="urn:microsoft.com/office/officeart/2005/8/layout/vList2"/>
    <dgm:cxn modelId="{5E2425AF-3F3E-4CB1-BD9F-26DC34C9E049}" srcId="{32FBB3F1-2846-4E83-BA5A-2FBDAC5C3D9F}" destId="{D47A32FC-02DC-45F3-978E-C5E67A744072}" srcOrd="0" destOrd="0" parTransId="{FC53796D-E55B-4894-99CF-28EFF0CDDD8F}" sibTransId="{5ED6FBE0-68C9-456F-AF5F-3FFEF725B3BB}"/>
    <dgm:cxn modelId="{96A6BEFF-8733-42AD-B48C-76D5F261A421}" srcId="{D47A32FC-02DC-45F3-978E-C5E67A744072}" destId="{77627236-C60A-4A41-8233-A5053AEE80B4}" srcOrd="0" destOrd="0" parTransId="{5A68A4E7-2ABF-4D91-8DF5-0496E2369347}" sibTransId="{C576693C-8D67-4603-9469-FDEC47E3EADD}"/>
    <dgm:cxn modelId="{E0D037B1-C2B4-4AD8-8831-781F328C63BC}" type="presParOf" srcId="{1D1CF9D2-D7E0-4A65-826B-6243F6960E9B}" destId="{5EAE4720-C97A-430E-B6AA-4A8818FC37BE}" srcOrd="0" destOrd="0" presId="urn:microsoft.com/office/officeart/2005/8/layout/vList2"/>
    <dgm:cxn modelId="{33C2C335-E853-40B3-8BE2-11925A24868D}" type="presParOf" srcId="{1D1CF9D2-D7E0-4A65-826B-6243F6960E9B}" destId="{3ABC17BE-7956-47C8-98EF-FFEAC6FCDCB6}" srcOrd="1" destOrd="0" presId="urn:microsoft.com/office/officeart/2005/8/layout/vList2"/>
    <dgm:cxn modelId="{47D2A6ED-EAB5-42CE-91DE-C962A13288AB}" type="presParOf" srcId="{1D1CF9D2-D7E0-4A65-826B-6243F6960E9B}" destId="{0CE53833-775E-4259-B11E-9E1C7A9372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5763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l">
              <a:defRPr sz="1300"/>
            </a:lvl1pPr>
          </a:lstStyle>
          <a:p>
            <a:r>
              <a:rPr lang="en-US" dirty="0"/>
              <a:t>Writing a Vision for your Marriage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r">
              <a:defRPr sz="1300"/>
            </a:lvl1pPr>
          </a:lstStyle>
          <a:p>
            <a:fld id="{64059DB2-7B13-45C9-AB49-8C32C6E016B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l">
              <a:defRPr sz="1300"/>
            </a:lvl1pPr>
          </a:lstStyle>
          <a:p>
            <a:r>
              <a:rPr lang="en-US" dirty="0"/>
              <a:t>Larry &amp; Lorrie Russell</a:t>
            </a:r>
          </a:p>
          <a:p>
            <a:r>
              <a:rPr lang="en-US" dirty="0"/>
              <a:t>Shepherds Heart Ministry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r">
              <a:defRPr sz="1300"/>
            </a:lvl1pPr>
          </a:lstStyle>
          <a:p>
            <a:fld id="{238DFBC7-38C3-49B2-8927-92D80539A2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6562" name="Picture 2" descr="C:\Users\Larry\Desktop\Shepherd's Hrt\Graphics &amp; Logo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1" y="8626854"/>
            <a:ext cx="762000" cy="974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91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r">
              <a:defRPr sz="1300"/>
            </a:lvl1pPr>
          </a:lstStyle>
          <a:p>
            <a:fld id="{A047C2CA-723B-40DD-9B0F-A6AA5C1DA4CB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9" rIns="96637" bIns="483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7" tIns="48319" rIns="96637" bIns="483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r">
              <a:defRPr sz="1300"/>
            </a:lvl1pPr>
          </a:lstStyle>
          <a:p>
            <a:fld id="{F4FCC604-24DC-495C-AC49-810E7A25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E7A4-756D-4234-A268-7BD224BE871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FED6-FE97-48EB-9078-01980C88D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D339A49-EB1A-4E45-B23F-1BAAC01791C5}"/>
              </a:ext>
            </a:extLst>
          </p:cNvPr>
          <p:cNvSpPr/>
          <p:nvPr/>
        </p:nvSpPr>
        <p:spPr>
          <a:xfrm>
            <a:off x="3809052" y="402430"/>
            <a:ext cx="4971533" cy="31226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3AE09364-BBEA-4861-9BEC-5F7EAB189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208">
            <a:off x="115770" y="87588"/>
            <a:ext cx="3407527" cy="42594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101" name="TextBox 5">
            <a:extLst>
              <a:ext uri="{FF2B5EF4-FFF2-40B4-BE49-F238E27FC236}">
                <a16:creationId xmlns:a16="http://schemas.microsoft.com/office/drawing/2014/main" xmlns="" id="{DEFAB1A0-F544-4A56-9963-FA8E6C17F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4613"/>
            <a:ext cx="3181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Larry &amp; Lorrie Russell</a:t>
            </a: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xmlns="" id="{7B9F07B7-4FFF-405D-B29E-4FFE1998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94263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i="1" dirty="0"/>
              <a:t>Our heart is that Yeshua will meet you in a tremendous way and bring joy and vibrancy into                            your relationship!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6C9FB388-3905-4F3A-BD1E-5899A702D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657" y="914400"/>
            <a:ext cx="4209534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                  A Vision for Your Marriage!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What is the State of your Heart?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5702" y="914400"/>
            <a:ext cx="2733475" cy="43638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Gentle, kind, tender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Sensitive, caring, compassionate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Connected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Interested, focused, attentive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Unselfish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Transparent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68058" y="914400"/>
            <a:ext cx="3075942" cy="43638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Harsh, mean, </a:t>
            </a:r>
          </a:p>
          <a:p>
            <a:pPr marL="0" indent="0">
              <a:buClrTx/>
              <a:buNone/>
            </a:pPr>
            <a:r>
              <a:rPr lang="en-US" sz="2400" dirty="0"/>
              <a:t>     cruel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Insensitive -</a:t>
            </a:r>
          </a:p>
          <a:p>
            <a:pPr marL="0" indent="0">
              <a:buClrTx/>
              <a:buNone/>
            </a:pPr>
            <a:r>
              <a:rPr lang="en-US" sz="2400" dirty="0"/>
              <a:t>     uncaring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Distant -</a:t>
            </a:r>
          </a:p>
          <a:p>
            <a:pPr marL="0" indent="0">
              <a:buClrTx/>
              <a:buNone/>
            </a:pPr>
            <a:r>
              <a:rPr lang="en-US" sz="2400" dirty="0"/>
              <a:t>     Unavailable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Apathetic or lack of interest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/>
              <a:t>Numb, lifeless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Study of 1,000 Couples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15999" y="381000"/>
            <a:ext cx="219456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/>
              <a:t>Unsafe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Criticism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Withdrawal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Belittled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Sarcasm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Judged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Ignored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Attacked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Controlled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Gossip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Not listened to – try to fix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Study of 1,000 Couples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15999" y="381000"/>
            <a:ext cx="219456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/>
              <a:t>Unsafe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Criticism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Withdrawal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Belittled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Sarcasm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Judged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Ignored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Attacked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Controlled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Gossip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Not listened to – try to fix 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599" y="381000"/>
            <a:ext cx="3200400" cy="58341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Safe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Express gratitude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Don’t judge my feelings &amp; thoughts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Love &amp; Accept me unconditionally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Practice healthy communication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Share your feelings &amp; thoughts</a:t>
            </a:r>
          </a:p>
          <a:p>
            <a:pPr marL="488156" indent="-385763">
              <a:buFont typeface="Wingdings" pitchFamily="2" charset="2"/>
              <a:buChar char="Ø"/>
            </a:pPr>
            <a:r>
              <a:rPr lang="en-US" sz="2400" dirty="0"/>
              <a:t>Listen – show genuine interest in what I share – don’t try to fix me</a:t>
            </a:r>
          </a:p>
        </p:txBody>
      </p:sp>
    </p:spTree>
    <p:extLst>
      <p:ext uri="{BB962C8B-B14F-4D97-AF65-F5344CB8AC3E}">
        <p14:creationId xmlns:p14="http://schemas.microsoft.com/office/powerpoint/2010/main" val="191432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8249E89B-63A5-45DA-A170-5B661FCE4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5D714AD-9E94-4752-AA45-D4B0EAAB5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52"/>
            <a:ext cx="3333122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FF89E09-42FB-4694-96E4-95652B1D8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19882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5D3C032-881F-4579-A4BF-0FA966E9F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47064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5685" y="838200"/>
            <a:ext cx="4791707" cy="5323484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700" dirty="0"/>
              <a:t> 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/>
              <a:t>I feel emotionally safe when          you . .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Listen to me without being defensive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Are warm and connected to 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Can hear me without judging 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You can listen without being critical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Are willing to not talk about our issues on a date night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3DF134-6937-4A8E-966E-05E2303B4D56}"/>
              </a:ext>
            </a:extLst>
          </p:cNvPr>
          <p:cNvSpPr/>
          <p:nvPr/>
        </p:nvSpPr>
        <p:spPr>
          <a:xfrm>
            <a:off x="-76200" y="1752600"/>
            <a:ext cx="329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How would it feel for you to finish this sentence?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27F030-58A9-44B8-ABF5-0372D2954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6328306-71F0-4C12-A2D9-7C857146B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541542" y="1419086"/>
            <a:ext cx="5422335" cy="4066751"/>
          </a:xfrm>
          <a:custGeom>
            <a:avLst/>
            <a:gdLst>
              <a:gd name="connsiteX0" fmla="*/ 0 w 5422335"/>
              <a:gd name="connsiteY0" fmla="*/ 539819 h 5422335"/>
              <a:gd name="connsiteX1" fmla="*/ 539819 w 5422335"/>
              <a:gd name="connsiteY1" fmla="*/ 0 h 5422335"/>
              <a:gd name="connsiteX2" fmla="*/ 5422335 w 5422335"/>
              <a:gd name="connsiteY2" fmla="*/ 0 h 5422335"/>
              <a:gd name="connsiteX3" fmla="*/ 5422335 w 5422335"/>
              <a:gd name="connsiteY3" fmla="*/ 4816159 h 5422335"/>
              <a:gd name="connsiteX4" fmla="*/ 4816159 w 5422335"/>
              <a:gd name="connsiteY4" fmla="*/ 5422335 h 5422335"/>
              <a:gd name="connsiteX5" fmla="*/ 1331251 w 5422335"/>
              <a:gd name="connsiteY5" fmla="*/ 5422335 h 5422335"/>
              <a:gd name="connsiteX6" fmla="*/ 0 w 5422335"/>
              <a:gd name="connsiteY6" fmla="*/ 4091084 h 54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335" h="5422335">
                <a:moveTo>
                  <a:pt x="0" y="539819"/>
                </a:moveTo>
                <a:lnTo>
                  <a:pt x="539819" y="0"/>
                </a:lnTo>
                <a:lnTo>
                  <a:pt x="5422335" y="0"/>
                </a:lnTo>
                <a:lnTo>
                  <a:pt x="5422335" y="4816159"/>
                </a:lnTo>
                <a:lnTo>
                  <a:pt x="4816159" y="5422335"/>
                </a:lnTo>
                <a:lnTo>
                  <a:pt x="1331251" y="5422335"/>
                </a:lnTo>
                <a:lnTo>
                  <a:pt x="0" y="4091084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4AB010C-C307-4A53-9D97-39C6AAB2E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499608" y="-433663"/>
            <a:ext cx="1508163" cy="1131122"/>
          </a:xfrm>
          <a:custGeom>
            <a:avLst/>
            <a:gdLst>
              <a:gd name="connsiteX0" fmla="*/ 0 w 1508163"/>
              <a:gd name="connsiteY0" fmla="*/ 1321630 h 1508163"/>
              <a:gd name="connsiteX1" fmla="*/ 1321630 w 1508163"/>
              <a:gd name="connsiteY1" fmla="*/ 0 h 1508163"/>
              <a:gd name="connsiteX2" fmla="*/ 1508163 w 1508163"/>
              <a:gd name="connsiteY2" fmla="*/ 0 h 1508163"/>
              <a:gd name="connsiteX3" fmla="*/ 1508163 w 1508163"/>
              <a:gd name="connsiteY3" fmla="*/ 1508163 h 1508163"/>
              <a:gd name="connsiteX4" fmla="*/ 0 w 1508163"/>
              <a:gd name="connsiteY4" fmla="*/ 1508163 h 15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3" h="1508163">
                <a:moveTo>
                  <a:pt x="0" y="1321630"/>
                </a:moveTo>
                <a:lnTo>
                  <a:pt x="1321630" y="0"/>
                </a:lnTo>
                <a:lnTo>
                  <a:pt x="1508163" y="0"/>
                </a:lnTo>
                <a:lnTo>
                  <a:pt x="1508163" y="1508163"/>
                </a:lnTo>
                <a:lnTo>
                  <a:pt x="0" y="15081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52C512-4076-456E-AD89-50B031645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555018" y="427306"/>
            <a:ext cx="678106" cy="5085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C24C9E-C2F4-4FA4-947B-6CBAC7C3A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34304" y="2754484"/>
            <a:ext cx="1827638" cy="137072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04B7750-FFCA-4912-AC2E-989EECC9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041006" y="2633590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2494659-52DF-4053-975B-36F06255E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19768" y="5743887"/>
            <a:ext cx="1425687" cy="1069265"/>
          </a:xfrm>
          <a:custGeom>
            <a:avLst/>
            <a:gdLst>
              <a:gd name="connsiteX0" fmla="*/ 0 w 1425687"/>
              <a:gd name="connsiteY0" fmla="*/ 0 h 1425687"/>
              <a:gd name="connsiteX1" fmla="*/ 1425687 w 1425687"/>
              <a:gd name="connsiteY1" fmla="*/ 0 h 1425687"/>
              <a:gd name="connsiteX2" fmla="*/ 1425687 w 1425687"/>
              <a:gd name="connsiteY2" fmla="*/ 819509 h 1425687"/>
              <a:gd name="connsiteX3" fmla="*/ 819509 w 1425687"/>
              <a:gd name="connsiteY3" fmla="*/ 1425687 h 1425687"/>
              <a:gd name="connsiteX4" fmla="*/ 0 w 1425687"/>
              <a:gd name="connsiteY4" fmla="*/ 1425687 h 142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687" h="1425687">
                <a:moveTo>
                  <a:pt x="0" y="0"/>
                </a:moveTo>
                <a:lnTo>
                  <a:pt x="1425687" y="0"/>
                </a:lnTo>
                <a:lnTo>
                  <a:pt x="1425687" y="819509"/>
                </a:lnTo>
                <a:lnTo>
                  <a:pt x="819509" y="1425687"/>
                </a:lnTo>
                <a:lnTo>
                  <a:pt x="0" y="1425687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E807326-229C-458C-BDA0-C72126216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CADE1D5-E79C-4CEF-BEFD-B66EFB394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5E3384-0A6F-42D9-A58B-C55EE5351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>
                <a:solidFill>
                  <a:srgbClr val="080808"/>
                </a:solidFill>
              </a:rPr>
              <a:t>NOW</a:t>
            </a:r>
            <a:r>
              <a:rPr lang="en-US" sz="2900">
                <a:solidFill>
                  <a:srgbClr val="080808"/>
                </a:solidFill>
              </a:rPr>
              <a:t> you are ready to begin the Process of writing a Mission Statement for your Marriage</a:t>
            </a:r>
            <a:br>
              <a:rPr lang="en-US" sz="2900">
                <a:solidFill>
                  <a:srgbClr val="080808"/>
                </a:solidFill>
              </a:rPr>
            </a:br>
            <a:endParaRPr lang="en-US" sz="2900">
              <a:solidFill>
                <a:srgbClr val="080808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54FC8EB5-1620-43B8-B816-8A91B6EA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7899" y="5708769"/>
            <a:ext cx="1735193" cy="115679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D544515-9F93-4809-A102-B49C85F46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49097" y="6332156"/>
            <a:ext cx="800112" cy="53340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32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7AC58-3326-457A-A06B-BA1228A1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81" y="1631872"/>
            <a:ext cx="3669030" cy="1773936"/>
          </a:xfrm>
        </p:spPr>
        <p:txBody>
          <a:bodyPr anchor="b">
            <a:normAutofit/>
          </a:bodyPr>
          <a:lstStyle/>
          <a:p>
            <a:r>
              <a:rPr lang="en-US" sz="4000" dirty="0"/>
              <a:t>Biblical Vision Statements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9A7284-D010-4ACB-A08A-FC3C3689B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, bicycle, sitting, wooden&#10;&#10;Description automatically generated">
            <a:extLst>
              <a:ext uri="{FF2B5EF4-FFF2-40B4-BE49-F238E27FC236}">
                <a16:creationId xmlns:a16="http://schemas.microsoft.com/office/drawing/2014/main" xmlns="" id="{BC4759C7-F61D-470B-B38C-0042E367D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014" y="1549000"/>
            <a:ext cx="5025522" cy="37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D55E05-51A2-4173-A7FA-869DE4F71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7AC58-3326-457A-A06B-BA1228A1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>
            <a:normAutofit/>
          </a:bodyPr>
          <a:lstStyle/>
          <a:p>
            <a:r>
              <a:rPr lang="en-US" sz="4500">
                <a:solidFill>
                  <a:schemeClr val="bg1"/>
                </a:solidFill>
              </a:rPr>
              <a:t>Biblical Vision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6D797-ACEF-42CE-BF9D-B1FEB27D9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7" y="621792"/>
            <a:ext cx="3624262" cy="5413248"/>
          </a:xfrm>
        </p:spPr>
        <p:txBody>
          <a:bodyPr anchor="ctr">
            <a:normAutofit/>
          </a:bodyPr>
          <a:lstStyle/>
          <a:p>
            <a:r>
              <a:rPr lang="en-US" sz="2100"/>
              <a:t>Unless the LORD builds the house, the builders labor in vain.</a:t>
            </a:r>
          </a:p>
          <a:p>
            <a:pPr lvl="1"/>
            <a:r>
              <a:rPr lang="en-US" sz="2100"/>
              <a:t>Psalm 127:1</a:t>
            </a:r>
            <a:br>
              <a:rPr lang="en-US" sz="2100"/>
            </a:br>
            <a:endParaRPr lang="en-US" sz="2100"/>
          </a:p>
          <a:p>
            <a:r>
              <a:rPr lang="en-US" sz="2100"/>
              <a:t>. . . A married man has to think about his earthly responsibilities and how to please his wife . . .         .  . . A married woman has to think about her earthly responsibilities and how to please her husband.</a:t>
            </a:r>
          </a:p>
          <a:p>
            <a:pPr lvl="1"/>
            <a:r>
              <a:rPr lang="en-US" sz="2100"/>
              <a:t>I Cor. 7:33-34</a:t>
            </a:r>
          </a:p>
          <a:p>
            <a:pPr lvl="1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0078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1D7179B-FF7C-482F-B3D9-2BE9ED113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CA9E9-A95B-45D6-BD1B-E7E0820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341238"/>
            <a:ext cx="6361225" cy="6172200"/>
          </a:xfrm>
        </p:spPr>
        <p:txBody>
          <a:bodyPr anchor="ctr">
            <a:noAutofit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Begin by developing a good set of questions, and answering them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individually 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Set up a time to discuss them with your spouse and pray together before you begin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Each of you take time to read your lists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Begin by marking the ones where you agree and have the same or similar answers. Make a list. 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Keep it simple – doesn’t have to be difficult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82D7223-C135-4AA1-A56A-4D59D4C34025}"/>
              </a:ext>
            </a:extLst>
          </p:cNvPr>
          <p:cNvSpPr txBox="1">
            <a:spLocks/>
          </p:cNvSpPr>
          <p:nvPr/>
        </p:nvSpPr>
        <p:spPr>
          <a:xfrm>
            <a:off x="78830" y="1219200"/>
            <a:ext cx="3045370" cy="203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Process of vision construction</a:t>
            </a:r>
          </a:p>
        </p:txBody>
      </p:sp>
    </p:spTree>
    <p:extLst>
      <p:ext uri="{BB962C8B-B14F-4D97-AF65-F5344CB8AC3E}">
        <p14:creationId xmlns:p14="http://schemas.microsoft.com/office/powerpoint/2010/main" val="404733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1D7179B-FF7C-482F-B3D9-2BE9ED113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CA9E9-A95B-45D6-BD1B-E7E0820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28600"/>
            <a:ext cx="6324600" cy="5811837"/>
          </a:xfrm>
        </p:spPr>
        <p:txBody>
          <a:bodyPr anchor="ctr">
            <a:normAutofit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Spend Time Making Changes and Praying over your Vision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When you’re committed to it, post it in a prominent place in your home and ask God to help you live it every day!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Read it together daily for 2-3 weeks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Evaluate it monthly for the first year to see if you are following through or if you need to change something. </a:t>
            </a:r>
          </a:p>
        </p:txBody>
      </p:sp>
    </p:spTree>
    <p:extLst>
      <p:ext uri="{BB962C8B-B14F-4D97-AF65-F5344CB8AC3E}">
        <p14:creationId xmlns:p14="http://schemas.microsoft.com/office/powerpoint/2010/main" val="381698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E16CA-B620-4BDF-B129-DC00982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3" y="1447800"/>
            <a:ext cx="3124199" cy="276009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Larry &amp; Lorrie Russell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 Vision Statement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33C58D-E2B1-4776-91BD-B5D47DFA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637" y="152400"/>
            <a:ext cx="5372650" cy="6705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place God at the center of our home!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live according to God’s priorities.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love each other out of our needs list.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respect &amp; trust each other.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devote ourselves to God’s will for our lives.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do our best to stay physically &amp; emotionally healthy.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make travel a high priority.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strive to make each other’s dreams &amp; goals come true.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foster an environment where we both can continue to grow in various areas of our lives.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We live debt free except for our home.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Our home provides a safe, warm, peaceful, and inviting atmosphere for our family and others.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02E4DD-5C61-42D4-B1B4-07E2C6BE826E}"/>
              </a:ext>
            </a:extLst>
          </p:cNvPr>
          <p:cNvSpPr/>
          <p:nvPr/>
        </p:nvSpPr>
        <p:spPr>
          <a:xfrm>
            <a:off x="26503" y="4188353"/>
            <a:ext cx="3322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As for me and my house we will serve the Lord</a:t>
            </a:r>
          </a:p>
          <a:p>
            <a:pPr lvl="1" algn="ctr"/>
            <a:r>
              <a:rPr lang="en-US" sz="1600" i="1" dirty="0">
                <a:solidFill>
                  <a:schemeClr val="bg1"/>
                </a:solidFill>
              </a:rPr>
              <a:t>                               Joshua 24:15</a:t>
            </a:r>
          </a:p>
        </p:txBody>
      </p:sp>
    </p:spTree>
    <p:extLst>
      <p:ext uri="{BB962C8B-B14F-4D97-AF65-F5344CB8AC3E}">
        <p14:creationId xmlns:p14="http://schemas.microsoft.com/office/powerpoint/2010/main" val="14862847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475" y="1066800"/>
            <a:ext cx="2743200" cy="2843466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1700" b="1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“Writing Your   Vision”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F5FA5C0C-3A1D-4877-AB58-9531A32F5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1123"/>
          <a:stretch/>
        </p:blipFill>
        <p:spPr>
          <a:xfrm>
            <a:off x="3865366" y="606100"/>
            <a:ext cx="4915159" cy="57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64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HappilyEverAfter-Theme-Blank.jpg">
            <a:extLst>
              <a:ext uri="{FF2B5EF4-FFF2-40B4-BE49-F238E27FC236}">
                <a16:creationId xmlns:a16="http://schemas.microsoft.com/office/drawing/2014/main" xmlns="" id="{9D9E898C-03F9-487A-BC0D-07DFEAC2D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667E66-7895-4AD8-BF43-3B93C0E5AAC5}"/>
              </a:ext>
            </a:extLst>
          </p:cNvPr>
          <p:cNvSpPr txBox="1"/>
          <p:nvPr/>
        </p:nvSpPr>
        <p:spPr>
          <a:xfrm>
            <a:off x="585789" y="1674813"/>
            <a:ext cx="7972425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yond The Mountains" pitchFamily="2" charset="0"/>
              </a:rPr>
              <a:t>Can two people walk</a:t>
            </a:r>
          </a:p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yond The Mountains" pitchFamily="2" charset="0"/>
              </a:rPr>
              <a:t>together without agreeing</a:t>
            </a:r>
          </a:p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yond The Mountains" pitchFamily="2" charset="0"/>
              </a:rPr>
              <a:t>on the direction? </a:t>
            </a: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xmlns="" id="{E1C680C4-354D-4B89-8BB9-02A95D6A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4059238"/>
            <a:ext cx="206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Keep Calm Med" pitchFamily="2" charset="0"/>
              </a:rPr>
              <a:t>Amos 3:3 NLT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F2D1F00-735D-478F-8B8C-833B3001C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0"/>
            <a:ext cx="5141874" cy="5116428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A3303AF-1EDC-4988-8BFE-A0CADCCB3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0"/>
            <a:ext cx="4947401" cy="4820950"/>
          </a:xfrm>
          <a:custGeom>
            <a:avLst/>
            <a:gdLst>
              <a:gd name="connsiteX0" fmla="*/ 2580446 w 6596536"/>
              <a:gd name="connsiteY0" fmla="*/ 0 h 4820950"/>
              <a:gd name="connsiteX1" fmla="*/ 6596536 w 6596536"/>
              <a:gd name="connsiteY1" fmla="*/ 4016091 h 4820950"/>
              <a:gd name="connsiteX2" fmla="*/ 6575802 w 6596536"/>
              <a:gd name="connsiteY2" fmla="*/ 4426713 h 4820950"/>
              <a:gd name="connsiteX3" fmla="*/ 6515635 w 6596536"/>
              <a:gd name="connsiteY3" fmla="*/ 4820950 h 4820950"/>
              <a:gd name="connsiteX4" fmla="*/ 0 w 6596536"/>
              <a:gd name="connsiteY4" fmla="*/ 4820950 h 4820950"/>
              <a:gd name="connsiteX5" fmla="*/ 0 w 6596536"/>
              <a:gd name="connsiteY5" fmla="*/ 940564 h 4820950"/>
              <a:gd name="connsiteX6" fmla="*/ 25839 w 6596536"/>
              <a:gd name="connsiteY6" fmla="*/ 917080 h 4820950"/>
              <a:gd name="connsiteX7" fmla="*/ 2580446 w 6596536"/>
              <a:gd name="connsiteY7" fmla="*/ 0 h 48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6536" h="4820950">
                <a:moveTo>
                  <a:pt x="2580446" y="0"/>
                </a:moveTo>
                <a:cubicBezTo>
                  <a:pt x="4798472" y="0"/>
                  <a:pt x="6596536" y="1798065"/>
                  <a:pt x="6596536" y="4016091"/>
                </a:cubicBezTo>
                <a:cubicBezTo>
                  <a:pt x="6596536" y="4154718"/>
                  <a:pt x="6589513" y="4291704"/>
                  <a:pt x="6575802" y="4426713"/>
                </a:cubicBezTo>
                <a:lnTo>
                  <a:pt x="6515635" y="4820950"/>
                </a:lnTo>
                <a:lnTo>
                  <a:pt x="0" y="4820950"/>
                </a:lnTo>
                <a:lnTo>
                  <a:pt x="0" y="940564"/>
                </a:lnTo>
                <a:lnTo>
                  <a:pt x="25839" y="917080"/>
                </a:lnTo>
                <a:cubicBezTo>
                  <a:pt x="720056" y="344161"/>
                  <a:pt x="1610060" y="0"/>
                  <a:pt x="2580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E4B1F37-D04E-4426-81F5-2F99D4EFD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378223"/>
            <a:ext cx="3686733" cy="2456662"/>
          </a:xfrm>
        </p:spPr>
        <p:txBody>
          <a:bodyPr anchor="b">
            <a:normAutofit/>
          </a:bodyPr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Now it is time 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for you to 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practice!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5DE5602-4109-4FB0-91D4-B06AA4828C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8367" y="0"/>
            <a:ext cx="2795632" cy="2592945"/>
          </a:xfrm>
          <a:custGeom>
            <a:avLst/>
            <a:gdLst>
              <a:gd name="connsiteX0" fmla="*/ 0 w 3727509"/>
              <a:gd name="connsiteY0" fmla="*/ 0 h 2592945"/>
              <a:gd name="connsiteX1" fmla="*/ 3727509 w 3727509"/>
              <a:gd name="connsiteY1" fmla="*/ 0 h 2592945"/>
              <a:gd name="connsiteX2" fmla="*/ 3727509 w 3727509"/>
              <a:gd name="connsiteY2" fmla="*/ 2435434 h 2592945"/>
              <a:gd name="connsiteX3" fmla="*/ 3593308 w 3727509"/>
              <a:gd name="connsiteY3" fmla="*/ 2481293 h 2592945"/>
              <a:gd name="connsiteX4" fmla="*/ 2805488 w 3727509"/>
              <a:gd name="connsiteY4" fmla="*/ 2592945 h 2592945"/>
              <a:gd name="connsiteX5" fmla="*/ 3240 w 3727509"/>
              <a:gd name="connsiteY5" fmla="*/ 64154 h 2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7509" h="2592945">
                <a:moveTo>
                  <a:pt x="0" y="0"/>
                </a:moveTo>
                <a:lnTo>
                  <a:pt x="3727509" y="0"/>
                </a:lnTo>
                <a:lnTo>
                  <a:pt x="3727509" y="2435434"/>
                </a:lnTo>
                <a:lnTo>
                  <a:pt x="3593308" y="2481293"/>
                </a:lnTo>
                <a:cubicBezTo>
                  <a:pt x="3343303" y="2553978"/>
                  <a:pt x="3078946" y="2592945"/>
                  <a:pt x="2805488" y="2592945"/>
                </a:cubicBezTo>
                <a:cubicBezTo>
                  <a:pt x="1347047" y="2592945"/>
                  <a:pt x="147488" y="1484539"/>
                  <a:pt x="3240" y="6415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E5CD510-2C58-40AA-B724-1864FB0988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17664" y="0"/>
            <a:ext cx="2626336" cy="2376333"/>
          </a:xfrm>
          <a:custGeom>
            <a:avLst/>
            <a:gdLst>
              <a:gd name="connsiteX0" fmla="*/ 0 w 3501781"/>
              <a:gd name="connsiteY0" fmla="*/ 0 h 2376333"/>
              <a:gd name="connsiteX1" fmla="*/ 3501781 w 3501781"/>
              <a:gd name="connsiteY1" fmla="*/ 0 h 2376333"/>
              <a:gd name="connsiteX2" fmla="*/ 3501781 w 3501781"/>
              <a:gd name="connsiteY2" fmla="*/ 2204146 h 2376333"/>
              <a:gd name="connsiteX3" fmla="*/ 3297773 w 3501781"/>
              <a:gd name="connsiteY3" fmla="*/ 2273858 h 2376333"/>
              <a:gd name="connsiteX4" fmla="*/ 2574710 w 3501781"/>
              <a:gd name="connsiteY4" fmla="*/ 2376333 h 2376333"/>
              <a:gd name="connsiteX5" fmla="*/ 2798 w 3501781"/>
              <a:gd name="connsiteY5" fmla="*/ 55401 h 2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781" h="2376333">
                <a:moveTo>
                  <a:pt x="0" y="0"/>
                </a:moveTo>
                <a:lnTo>
                  <a:pt x="3501781" y="0"/>
                </a:lnTo>
                <a:lnTo>
                  <a:pt x="3501781" y="2204146"/>
                </a:lnTo>
                <a:lnTo>
                  <a:pt x="3297773" y="2273858"/>
                </a:lnTo>
                <a:cubicBezTo>
                  <a:pt x="3068318" y="2340569"/>
                  <a:pt x="2825690" y="2376333"/>
                  <a:pt x="2574710" y="2376333"/>
                </a:cubicBezTo>
                <a:cubicBezTo>
                  <a:pt x="1236147" y="2376333"/>
                  <a:pt x="135189" y="1359035"/>
                  <a:pt x="2798" y="55401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23FF41C-993F-4FD1-89DB-FBE984593F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49928" y="4021835"/>
            <a:ext cx="2794070" cy="2836165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913B46F-0266-40C4-AB5F-433D3E668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16348" y="4242852"/>
            <a:ext cx="2627650" cy="2615148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0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0295EB0-F478-44D0-AFD3-E9664CB87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Preparation for a Vision Statement might include  questions such as these: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xmlns="" id="{2449F877-3DAF-4154-B084-4BD77DC8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01DC5C7-AFC7-4EE1-9B1B-3684AF8C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-27319"/>
            <a:ext cx="5318908" cy="68853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660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425820-2F50-49CA-A85F-BDFB1AAF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29" y="320675"/>
            <a:ext cx="855561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/>
              <a:t>Determine what categories you want to include in your Vision</a:t>
            </a:r>
            <a:endParaRPr lang="en-US" sz="4300" b="1" i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E32B78-23DD-4E77-8B9C-7779E3BF2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xmlns="" id="{CEDC1C46-EAE5-4BA1-A576-A56D6A8C6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43199"/>
              </p:ext>
            </p:extLst>
          </p:nvPr>
        </p:nvGraphicFramePr>
        <p:xfrm>
          <a:off x="297430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446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1D7179B-FF7C-482F-B3D9-2BE9ED113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5972A-84FA-4BC6-9A91-093D7EDC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Tools to enable you to implement your vision statement in real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83DA7-3746-4EE8-876F-886C4513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Forgiveness Process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 Process for Learning to Trust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Recognizing what your spouse’s Love Language is and how your spouse hears Love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Navigating the awkward waters of romance, intimacy, &amp; sexuality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How you make financial decisions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Safe Place to talk about difficult issues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4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/>
              <a:t>Safety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>
                <a:solidFill>
                  <a:schemeClr val="bg1"/>
                </a:solidFill>
              </a:rPr>
              <a:t>Feeling free to open up and reveal who you really are and know that your spouse will still love, understand, accept,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i="1" dirty="0">
                <a:solidFill>
                  <a:schemeClr val="bg1"/>
                </a:solidFill>
              </a:rPr>
              <a:t>value you without fearing that you will be judged, criticized, or devalued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23573"/>
              </p:ext>
            </p:extLst>
          </p:nvPr>
        </p:nvGraphicFramePr>
        <p:xfrm>
          <a:off x="1485900" y="1257300"/>
          <a:ext cx="61722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D00505-1156-4EB4-8764-6B76380FDD21}"/>
              </a:ext>
            </a:extLst>
          </p:cNvPr>
          <p:cNvGrpSpPr/>
          <p:nvPr/>
        </p:nvGrpSpPr>
        <p:grpSpPr>
          <a:xfrm>
            <a:off x="609600" y="1643043"/>
            <a:ext cx="6172199" cy="1252557"/>
            <a:chOff x="0" y="327124"/>
            <a:chExt cx="6172199" cy="1252557"/>
          </a:xfrm>
          <a:scene3d>
            <a:camera prst="orthographicFront"/>
            <a:lightRig rig="flat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D8A31DD-6BB6-459A-ABAA-24D908925454}"/>
                </a:ext>
              </a:extLst>
            </p:cNvPr>
            <p:cNvSpPr/>
            <p:nvPr/>
          </p:nvSpPr>
          <p:spPr>
            <a:xfrm>
              <a:off x="0" y="327124"/>
              <a:ext cx="6172199" cy="125255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FB4DD085-F7C4-4856-A662-75E8FE176EE3}"/>
                </a:ext>
              </a:extLst>
            </p:cNvPr>
            <p:cNvSpPr txBox="1"/>
            <p:nvPr/>
          </p:nvSpPr>
          <p:spPr>
            <a:xfrm>
              <a:off x="61145" y="388269"/>
              <a:ext cx="6049909" cy="11302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When we feel </a:t>
              </a:r>
              <a:r>
                <a:rPr lang="en-US" sz="2200" b="1" kern="1200" dirty="0">
                  <a:solidFill>
                    <a:srgbClr val="FF0000"/>
                  </a:solidFill>
                </a:rPr>
                <a:t>emotionally safe</a:t>
              </a:r>
              <a:r>
                <a:rPr lang="en-US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we open our hearts and become connected . . . creating intimacy.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A18329-D58E-4CF9-98CC-8591115B29D7}"/>
              </a:ext>
            </a:extLst>
          </p:cNvPr>
          <p:cNvGrpSpPr/>
          <p:nvPr/>
        </p:nvGrpSpPr>
        <p:grpSpPr>
          <a:xfrm>
            <a:off x="2209800" y="3962400"/>
            <a:ext cx="6172199" cy="1252557"/>
            <a:chOff x="0" y="327124"/>
            <a:chExt cx="6172199" cy="1252557"/>
          </a:xfrm>
          <a:scene3d>
            <a:camera prst="orthographicFront"/>
            <a:lightRig rig="flat" dir="t"/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7232D40-6BDD-4E7C-80A4-E147CEB96EA7}"/>
                </a:ext>
              </a:extLst>
            </p:cNvPr>
            <p:cNvSpPr/>
            <p:nvPr/>
          </p:nvSpPr>
          <p:spPr>
            <a:xfrm>
              <a:off x="0" y="327124"/>
              <a:ext cx="6172199" cy="125255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xmlns="" id="{325E3909-54C6-4554-9B52-94D8FD0DE3A6}"/>
                </a:ext>
              </a:extLst>
            </p:cNvPr>
            <p:cNvSpPr txBox="1"/>
            <p:nvPr/>
          </p:nvSpPr>
          <p:spPr>
            <a:xfrm>
              <a:off x="61145" y="388269"/>
              <a:ext cx="6049909" cy="11302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When we feel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emotionally unsafe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we close our hearts and become disconnected . . . creating a lack of emotional intimacy.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723</Words>
  <Application>Microsoft Office PowerPoint</Application>
  <PresentationFormat>‫הצגה על המסך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Beyond The Mountains</vt:lpstr>
      <vt:lpstr>Calibri</vt:lpstr>
      <vt:lpstr>Keep Calm Med</vt:lpstr>
      <vt:lpstr>Times New Roman</vt:lpstr>
      <vt:lpstr>Tw Cen MT</vt:lpstr>
      <vt:lpstr>Wingdings</vt:lpstr>
      <vt:lpstr>Office Theme</vt:lpstr>
      <vt:lpstr>מצגת של PowerPoint</vt:lpstr>
      <vt:lpstr>מצגת של PowerPoint</vt:lpstr>
      <vt:lpstr>Preparation for a Vision Statement might include  questions such as these:</vt:lpstr>
      <vt:lpstr>מצגת של PowerPoint</vt:lpstr>
      <vt:lpstr>Determine what categories you want to include in your Vision</vt:lpstr>
      <vt:lpstr>Tools to enable you to implement your vision statement in real life.</vt:lpstr>
      <vt:lpstr>Safety</vt:lpstr>
      <vt:lpstr>מצגת של PowerPoint</vt:lpstr>
      <vt:lpstr>מצגת של PowerPoint</vt:lpstr>
      <vt:lpstr>What is the State of your Heart?</vt:lpstr>
      <vt:lpstr>Study of 1,000 Couples</vt:lpstr>
      <vt:lpstr>Study of 1,000 Couples</vt:lpstr>
      <vt:lpstr>מצגת של PowerPoint</vt:lpstr>
      <vt:lpstr>NOW you are ready to begin the Process of writing a Mission Statement for your Marriage </vt:lpstr>
      <vt:lpstr>Biblical Vision Statements</vt:lpstr>
      <vt:lpstr>Biblical Vision Statements</vt:lpstr>
      <vt:lpstr>מצגת של PowerPoint</vt:lpstr>
      <vt:lpstr>מצגת של PowerPoint</vt:lpstr>
      <vt:lpstr>Larry &amp; Lorrie Russell  Vision Statement</vt:lpstr>
      <vt:lpstr>מצגת של PowerPoint</vt:lpstr>
      <vt:lpstr>Now it is time  for you to  practice!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Russell</dc:creator>
  <cp:lastModifiedBy>Gilad Bousi</cp:lastModifiedBy>
  <cp:revision>5</cp:revision>
  <dcterms:created xsi:type="dcterms:W3CDTF">2020-01-14T07:28:51Z</dcterms:created>
  <dcterms:modified xsi:type="dcterms:W3CDTF">2020-01-20T09:52:52Z</dcterms:modified>
</cp:coreProperties>
</file>