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28"/>
  </p:notesMasterIdLst>
  <p:sldIdLst>
    <p:sldId id="258" r:id="rId6"/>
    <p:sldId id="256" r:id="rId7"/>
    <p:sldId id="259" r:id="rId8"/>
    <p:sldId id="273" r:id="rId9"/>
    <p:sldId id="269" r:id="rId10"/>
    <p:sldId id="268" r:id="rId11"/>
    <p:sldId id="274" r:id="rId12"/>
    <p:sldId id="275" r:id="rId13"/>
    <p:sldId id="263" r:id="rId14"/>
    <p:sldId id="264" r:id="rId15"/>
    <p:sldId id="265" r:id="rId16"/>
    <p:sldId id="266" r:id="rId17"/>
    <p:sldId id="276" r:id="rId18"/>
    <p:sldId id="257" r:id="rId19"/>
    <p:sldId id="271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A55C5F-75EA-4DBD-99EA-CEDF457D8597}" type="datetimeFigureOut">
              <a:rPr lang="he-IL" smtClean="0"/>
              <a:t>י"ג/כסלו/תשע"ט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B250AE-EEE7-4E3A-A609-42884B9BE7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001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6BF4AEA0-C09A-43FA-8388-A42DF24F6879}" type="slidenum">
              <a:rPr lang="he-IL" altLang="he-IL" smtClean="0"/>
              <a:pPr algn="l">
                <a:spcBef>
                  <a:spcPct val="0"/>
                </a:spcBef>
              </a:pPr>
              <a:t>1</a:t>
            </a:fld>
            <a:endParaRPr lang="en-US" altLang="he-IL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1902039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19D307D0-B04F-410C-AE63-F0B5F2A720D0}" type="slidenum">
              <a:rPr lang="he-IL" altLang="he-IL">
                <a:solidFill>
                  <a:srgbClr val="000000"/>
                </a:solidFill>
              </a:rPr>
              <a:pPr algn="l"/>
              <a:t>14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1947875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19D307D0-B04F-410C-AE63-F0B5F2A720D0}" type="slidenum">
              <a:rPr lang="he-IL" altLang="he-IL">
                <a:solidFill>
                  <a:srgbClr val="000000"/>
                </a:solidFill>
              </a:rPr>
              <a:pPr algn="l"/>
              <a:t>16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1240372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19D307D0-B04F-410C-AE63-F0B5F2A720D0}" type="slidenum">
              <a:rPr lang="he-IL" altLang="he-IL">
                <a:solidFill>
                  <a:srgbClr val="000000"/>
                </a:solidFill>
              </a:rPr>
              <a:pPr algn="l"/>
              <a:t>17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1543639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19D307D0-B04F-410C-AE63-F0B5F2A720D0}" type="slidenum">
              <a:rPr lang="he-IL" altLang="he-IL">
                <a:solidFill>
                  <a:srgbClr val="000000"/>
                </a:solidFill>
              </a:rPr>
              <a:pPr algn="l"/>
              <a:t>18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2641878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19D307D0-B04F-410C-AE63-F0B5F2A720D0}" type="slidenum">
              <a:rPr lang="he-IL" altLang="he-IL">
                <a:solidFill>
                  <a:srgbClr val="000000"/>
                </a:solidFill>
              </a:rPr>
              <a:pPr algn="l"/>
              <a:t>19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1752527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19D307D0-B04F-410C-AE63-F0B5F2A720D0}" type="slidenum">
              <a:rPr lang="he-IL" altLang="he-IL">
                <a:solidFill>
                  <a:srgbClr val="000000"/>
                </a:solidFill>
              </a:rPr>
              <a:pPr algn="l"/>
              <a:t>20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892619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19D307D0-B04F-410C-AE63-F0B5F2A720D0}" type="slidenum">
              <a:rPr lang="he-IL" altLang="he-IL">
                <a:solidFill>
                  <a:srgbClr val="000000"/>
                </a:solidFill>
              </a:rPr>
              <a:pPr algn="l"/>
              <a:t>21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29322753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19D307D0-B04F-410C-AE63-F0B5F2A720D0}" type="slidenum">
              <a:rPr lang="he-IL" altLang="he-IL">
                <a:solidFill>
                  <a:srgbClr val="000000"/>
                </a:solidFill>
              </a:rPr>
              <a:pPr algn="l"/>
              <a:t>22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3231135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D46C6A12-EDCF-4E18-9058-27CAE1345EA6}" type="slidenum">
              <a:rPr lang="he-IL" altLang="he-IL" smtClean="0"/>
              <a:pPr algn="l">
                <a:spcBef>
                  <a:spcPct val="0"/>
                </a:spcBef>
              </a:pPr>
              <a:t>3</a:t>
            </a:fld>
            <a:endParaRPr lang="en-US" altLang="he-IL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487897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DBA95F10-A8BC-4698-BC92-0F061FFAE04D}" type="slidenum">
              <a:rPr lang="he-IL" altLang="he-IL" smtClean="0">
                <a:solidFill>
                  <a:srgbClr val="000000"/>
                </a:solidFill>
              </a:rPr>
              <a:pPr algn="l">
                <a:spcBef>
                  <a:spcPct val="0"/>
                </a:spcBef>
              </a:pPr>
              <a:t>5</a:t>
            </a:fld>
            <a:endParaRPr lang="en-US" altLang="he-IL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3034853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F9826109-D1C7-48C2-83D9-A60FB10128E8}" type="slidenum">
              <a:rPr lang="he-IL" altLang="he-IL" smtClean="0">
                <a:solidFill>
                  <a:srgbClr val="000000"/>
                </a:solidFill>
              </a:rPr>
              <a:pPr algn="l">
                <a:spcBef>
                  <a:spcPct val="0"/>
                </a:spcBef>
              </a:pPr>
              <a:t>6</a:t>
            </a:fld>
            <a:endParaRPr lang="en-US" altLang="he-IL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3024835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67E533AE-C57F-406E-AD54-B1FA08644B2D}" type="slidenum">
              <a:rPr lang="he-IL" altLang="he-IL" smtClean="0">
                <a:solidFill>
                  <a:srgbClr val="000000"/>
                </a:solidFill>
              </a:rPr>
              <a:pPr algn="l">
                <a:spcBef>
                  <a:spcPct val="0"/>
                </a:spcBef>
              </a:pPr>
              <a:t>9</a:t>
            </a:fld>
            <a:endParaRPr lang="en-US" altLang="he-IL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2520196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D13307BF-BE64-4CD3-AF23-2190480651EF}" type="slidenum">
              <a:rPr lang="he-IL" altLang="he-IL" smtClean="0">
                <a:solidFill>
                  <a:srgbClr val="000000"/>
                </a:solidFill>
              </a:rPr>
              <a:pPr algn="l">
                <a:spcBef>
                  <a:spcPct val="0"/>
                </a:spcBef>
              </a:pPr>
              <a:t>10</a:t>
            </a:fld>
            <a:endParaRPr lang="en-US" altLang="he-IL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1603020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B263EEB3-741E-4192-9D65-3F6CCDF803BC}" type="slidenum">
              <a:rPr lang="he-IL" altLang="he-IL" smtClean="0">
                <a:solidFill>
                  <a:srgbClr val="000000"/>
                </a:solidFill>
              </a:rPr>
              <a:pPr algn="l">
                <a:spcBef>
                  <a:spcPct val="0"/>
                </a:spcBef>
              </a:pPr>
              <a:t>11</a:t>
            </a:fld>
            <a:endParaRPr lang="en-US" altLang="he-IL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3832131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0043297F-1D92-4DAF-BC20-C1B145E7B8F5}" type="slidenum">
              <a:rPr lang="he-IL" altLang="he-IL" smtClean="0">
                <a:solidFill>
                  <a:srgbClr val="000000"/>
                </a:solidFill>
              </a:rPr>
              <a:pPr algn="l">
                <a:spcBef>
                  <a:spcPct val="0"/>
                </a:spcBef>
              </a:pPr>
              <a:t>12</a:t>
            </a:fld>
            <a:endParaRPr lang="en-US" altLang="he-IL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1714687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E39CCB14-314C-469B-B29C-5C2C59993345}" type="slidenum">
              <a:rPr lang="he-IL" altLang="he-IL" smtClean="0">
                <a:solidFill>
                  <a:srgbClr val="000000"/>
                </a:solidFill>
              </a:rPr>
              <a:pPr algn="l">
                <a:spcBef>
                  <a:spcPct val="0"/>
                </a:spcBef>
              </a:pPr>
              <a:t>13</a:t>
            </a:fld>
            <a:endParaRPr lang="en-US" altLang="he-IL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249499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89D9-7E81-4F96-B019-EDC7037AAC06}" type="datetimeFigureOut">
              <a:rPr lang="he-IL" smtClean="0"/>
              <a:t>י"ג/כסלו/תשע"ט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6643-8CAB-44B9-8B8B-2551FA967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24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89D9-7E81-4F96-B019-EDC7037AAC06}" type="datetimeFigureOut">
              <a:rPr lang="he-IL" smtClean="0"/>
              <a:t>י"ג/כסלו/תשע"ט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6643-8CAB-44B9-8B8B-2551FA967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096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89D9-7E81-4F96-B019-EDC7037AAC06}" type="datetimeFigureOut">
              <a:rPr lang="he-IL" smtClean="0"/>
              <a:t>י"ג/כסלו/תשע"ט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6643-8CAB-44B9-8B8B-2551FA967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7778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FB042-7FB4-437A-99E4-BA901C2FD6A7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211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190B0-55A9-44C9-AD77-35B0E9D38225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13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01245-303D-491E-A0AC-615457390172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555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30A6F-3CF1-464E-B649-CBA4E0008750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4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9CC0B-2AD6-4CC4-ACDB-6C8F265CBB31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228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ED443-056A-4AB5-AB50-200156C47854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02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A9A2E-54E5-4A15-9610-DC0D9DDBE2D4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33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F7C0D-A6DF-4E1E-8D7A-69D5C5B28B15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89D9-7E81-4F96-B019-EDC7037AAC06}" type="datetimeFigureOut">
              <a:rPr lang="he-IL" smtClean="0"/>
              <a:t>י"ג/כסלו/תשע"ט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6643-8CAB-44B9-8B8B-2551FA967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9618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0722A-5700-4EF0-A772-5829E4E60EA8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32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82E60-7EC7-4E9C-97AB-E85E2B954BCE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81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3FAF3-E872-436C-880A-B7BE6972E8F0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825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976B4-036C-424D-94A9-C74D5C9488E9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119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B7862-1ABE-4F65-898B-A224AD41923C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922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1EA98-91AE-4CBE-96CE-0045AA8E399B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0793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427C-D2B3-44A7-9301-476DA4EF2F6E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312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E3778-31C9-4838-8D36-9F880E643DD9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48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746A1-10CF-49FD-8091-1DD7CCCF6C88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8787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A5BE5-DBCC-4EC8-809C-CAF04DD9FB63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1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89D9-7E81-4F96-B019-EDC7037AAC06}" type="datetimeFigureOut">
              <a:rPr lang="he-IL" smtClean="0"/>
              <a:t>י"ג/כסלו/תשע"ט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6643-8CAB-44B9-8B8B-2551FA967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91540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F20D3-8DF2-4BEE-A8E2-D9C03DA70506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096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D148-22CB-4EEB-B084-6692A6067CB0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10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4AA29-9583-41A8-8D4A-9242474A26FB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5460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17F04-6E56-4019-887E-F1F9B34BFA3D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7068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976B4-036C-424D-94A9-C74D5C9488E9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171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B7862-1ABE-4F65-898B-A224AD41923C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1837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1EA98-91AE-4CBE-96CE-0045AA8E399B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929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427C-D2B3-44A7-9301-476DA4EF2F6E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5702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E3778-31C9-4838-8D36-9F880E643DD9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865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746A1-10CF-49FD-8091-1DD7CCCF6C88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6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89D9-7E81-4F96-B019-EDC7037AAC06}" type="datetimeFigureOut">
              <a:rPr lang="he-IL" smtClean="0"/>
              <a:t>י"ג/כסלו/תשע"ט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6643-8CAB-44B9-8B8B-2551FA967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71258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A5BE5-DBCC-4EC8-809C-CAF04DD9FB63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22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F20D3-8DF2-4BEE-A8E2-D9C03DA70506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978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D148-22CB-4EEB-B084-6692A6067CB0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007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4AA29-9583-41A8-8D4A-9242474A26FB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811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17F04-6E56-4019-887E-F1F9B34BFA3D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881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976B4-036C-424D-94A9-C74D5C9488E9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9463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B7862-1ABE-4F65-898B-A224AD41923C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48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1EA98-91AE-4CBE-96CE-0045AA8E399B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1414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427C-D2B3-44A7-9301-476DA4EF2F6E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611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E3778-31C9-4838-8D36-9F880E643DD9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54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89D9-7E81-4F96-B019-EDC7037AAC06}" type="datetimeFigureOut">
              <a:rPr lang="he-IL" smtClean="0"/>
              <a:t>י"ג/כסלו/תשע"ט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6643-8CAB-44B9-8B8B-2551FA967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85973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746A1-10CF-49FD-8091-1DD7CCCF6C88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859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A5BE5-DBCC-4EC8-809C-CAF04DD9FB63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116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F20D3-8DF2-4BEE-A8E2-D9C03DA70506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6924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D148-22CB-4EEB-B084-6692A6067CB0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397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4AA29-9583-41A8-8D4A-9242474A26FB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4244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17F04-6E56-4019-887E-F1F9B34BFA3D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5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89D9-7E81-4F96-B019-EDC7037AAC06}" type="datetimeFigureOut">
              <a:rPr lang="he-IL" smtClean="0"/>
              <a:t>י"ג/כסלו/תשע"ט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6643-8CAB-44B9-8B8B-2551FA967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04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89D9-7E81-4F96-B019-EDC7037AAC06}" type="datetimeFigureOut">
              <a:rPr lang="he-IL" smtClean="0"/>
              <a:t>י"ג/כסלו/תשע"ט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6643-8CAB-44B9-8B8B-2551FA967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021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89D9-7E81-4F96-B019-EDC7037AAC06}" type="datetimeFigureOut">
              <a:rPr lang="he-IL" smtClean="0"/>
              <a:t>י"ג/כסלו/תשע"ט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6643-8CAB-44B9-8B8B-2551FA967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425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89D9-7E81-4F96-B019-EDC7037AAC06}" type="datetimeFigureOut">
              <a:rPr lang="he-IL" smtClean="0"/>
              <a:t>י"ג/כסלו/תשע"ט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6643-8CAB-44B9-8B8B-2551FA967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879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F89D9-7E81-4F96-B019-EDC7037AAC06}" type="datetimeFigureOut">
              <a:rPr lang="he-IL" smtClean="0"/>
              <a:t>י"ג/כסלו/תשע"ט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B6643-8CAB-44B9-8B8B-2551FA967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50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F51AC4-A4CA-4C07-828A-34EA5D01AC37}" type="slidenum">
              <a:rPr lang="he-I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9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CD4DCD-B977-4737-B6D4-0485BDC72CBC}" type="slidenum">
              <a:rPr lang="he-I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8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CD4DCD-B977-4737-B6D4-0485BDC72CBC}" type="slidenum">
              <a:rPr lang="he-I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70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CD4DCD-B977-4737-B6D4-0485BDC72CBC}" type="slidenum">
              <a:rPr lang="he-I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0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pPr eaLnBrk="1" hangingPunct="1"/>
            <a:r>
              <a:rPr lang="he-IL" altLang="he-IL" dirty="0" smtClean="0"/>
              <a:t>הבריתות</a:t>
            </a:r>
            <a:endParaRPr lang="en-US" altLang="he-IL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he-IL" altLang="he-IL" sz="4800" dirty="0" smtClean="0"/>
              <a:t>שיעור שני</a:t>
            </a:r>
            <a:endParaRPr lang="he-IL" altLang="he-IL" sz="4800" dirty="0"/>
          </a:p>
        </p:txBody>
      </p:sp>
    </p:spTree>
    <p:extLst>
      <p:ext uri="{BB962C8B-B14F-4D97-AF65-F5344CB8AC3E}">
        <p14:creationId xmlns:p14="http://schemas.microsoft.com/office/powerpoint/2010/main" val="68132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sz="6000"/>
              <a:t>אנו נתרכז בארבע בריתות</a:t>
            </a:r>
            <a:endParaRPr lang="en-US" altLang="he-IL" sz="6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sz="4000"/>
              <a:t>ברית אברהם</a:t>
            </a:r>
          </a:p>
          <a:p>
            <a:pPr eaLnBrk="1" hangingPunct="1"/>
            <a:r>
              <a:rPr lang="he-IL" altLang="he-IL" sz="4000"/>
              <a:t>ברית סיני</a:t>
            </a:r>
            <a:endParaRPr lang="en-US" altLang="he-IL" sz="4000"/>
          </a:p>
        </p:txBody>
      </p:sp>
      <p:sp>
        <p:nvSpPr>
          <p:cNvPr id="14340" name="AutoShape 4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10448926" y="46038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4341" name="AutoShape 5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10448926" y="46038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4342" name="AutoShape 6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5243514" y="2552700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4343" name="AutoShape 7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5232401" y="2565400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4344" name="AutoShape 8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10448926" y="46038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4345" name="AutoShape 9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5243514" y="2552700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pic>
        <p:nvPicPr>
          <p:cNvPr id="21515" name="94B1C5D1-7E93-48F6-902C-85F55D3396F8" descr="data:image_jpeg;base64,_9j_4AAQSkZJRgABAQAAAQABAAD_2wCEAAkGBhMSERUUExQWFRUWGBkaGRgXFyIaGxscHx4gHRoaHhoiGyYgGiAjGRsbIC8iIygpLCwuHh4yNTAqNSYrLSkBCQoKDgwOGg8PGiwkHyQsLCwsLCosLCwsKSwsLCksLCwsLCwsLCwsLCwsLCwsLCksLCwsLCwsLCwsLCwsLCwsLP_AABEIALcBEwMBIgACEQEDEQH_xAAcAAACAwEBAQEAAAAAAAAAAAAEBQIDBgABBwj_xAA8EAACAQIFAgQEBAUEAgIDAQABAhEDIQAEEjFBBVEGImFxEzKBkUKhsfAUUsHR8RUjYuEHchaCJJKyM_EABkBAAMBAQEAAAAAAAAAAAAAAAABAgMEBf_EACkRAAICAQQCAwEAAQUBAAAAAAABAhEhAxIxQRNRBCJhMkJScYGRsRT_2gAMAwEAAhEDEQA_APMrl1FNPKPlXbYW4vbFhCi5F_398N0SgUXyX0rMCADAnmw4xIGktwpPvjy_92dO5+hRp9LeuIgKONiMM8wQ8Sg7zJ_vgav09WEQQPQ_0_fGIx7LW70CfxaHkW3P_fP0xasHYg_vbFdTo6_hP3nvtee_GB_4Z6R7if3xgaXTKV9oYClaDt3_AH6Y4ZbibTMduOcCp1hYvM_rHE_WPriBzANw35_v3xKjLsvdHoLzICLJ2H1wuXqqE7gH9j9nFld1ezS0Hi1_pF8dTFNbhALwDH9e2KS9kN+jynnAbz7i2L9V594tv+uKP4kcLcz9fy9DiLZxpgKD+WHRPASaZn09fuMTC4FXMv8Ayj0_v7YtWu0bfa+E0aLJYR6TihqhDX2_c4vpV7bYsWp3EjEWVt_Qb4gtBHrjhUH+DiyrQQmdPfn88eCko3_Z++GJJkWbEV_f7jExp27R7f5nEviqJ2+30+uDI7IMp7fv74qcHnv6R_jF4rLB2xCrnF3JH2_th0xqUfZXTTFlOjOw_fGKaecUTJ+0bcTf88e0+qJaGg82_wC8Pa3wJyiFtCi+Fed6k67ARN+4HPO_73wb_qqzuD9Bit8+k_KDfle1tz9MJRa6Fuj7FK+IWBhgCd+319Bftxh507MioDbSf1Hp+++AqjUSJamptvp5G0H6kYuoZpQPLAExuBvi2vwi17GLUvyxUStrnAprneft9cVtWPE+8D9_fEbSlQzQrO+_pgymUWDAv6YzarVJF7eg_fb3xamTqnm334N598Oq7DD6NV_qNML8onm_7i2PG6ynZR+5xmP4BxHn_L2_rz7Y9TIsIvP3+3Hv_fFb67MXpxfQL4jz1E5hj5dk5_4LjsJPEGUcZhhI2TdjPyLjzG6szpej6plelDQlyRpX62HPOJ1Okg7TPvhfS6m3wl8xnQo5FtIt6Af2wV07qsGGv6kYVQfKM5b1xIl_ox2kkDgntj3_AEgd8aqhmEZbaSd5CgfkcTrAkWZZ7FQZxFQ9F_f_AFGUbpI4PrthTnwaIJJHp+++NJ4j6r8CkzlqZtsqwT2j1O2+Pk3XeuvVYNU2JgLvz+Z9j9InFPTjLhBCc1y7Lc5nFZy5sSIH6bbE3F_74HOYWAQ8ASY2jf3B_wC8ZrMZ93JGm8fhJPf5d4n+g74rk_KWKmCQOBwBI3t98bLTByNhTz3IcG87++4nt_U4rzvUGUFgbbzEkCNQ1QZjiwtOMsub_wCRJ7C3G9778f4LLI58Oonj0537H99sLxi3hA8QvpN0AFxxIibDV6jfaW7Y5euuxHmAEgzpvFiRzO57bbnCzO10DDTFgSQOImLRI3B3ERihM6Ina30sSDHG0ido9YitiFvNRQ6sdMWLDe407bbXIudtt+5EbxMdtJJPA3tG0d5_zvhQcysGIMzyLX_tPAv9hLL9QCzqGkEmNI+lvQgbxPvMFeND3saJ4qqqQdB0+xPoLx9PXHHxU83FjcRIt9ovbtjqOeBInzG8i35+ljvNtXoT7WzyKYb1tvvxHfj1N9mODZH0Jzl7LH8TW+U+l4HHOK38RHgX2EmLz7fv9AcyKBEr5Z5Bt3jfmd_U97g1OApLc2WY3iYB1cQd99uXsiLex3_r7Wtv6zxYzH6x7CMU_wDyMwZNyew_X99sJfjHZRJEyf5fsANjE9_fE0DFdrSOY_v++98PYgtjCt1tyTEnfmfS8RyI9P1qqZ9yCQTtaTAje5P154N+MUFzc9o3FpsSN9pn9xiPeYMxf2EzJttJ9YJ2Aw6QWXByWmSb94vcgfXb79mB8esTJmf3O147_Yb3xT8Te0Azb6Dc2No+wI3Y453IW28C2obD1HFvQfYQ6AJTOMNmbsIJJ24jvt2P_wBrWN1GpFjf0UWkWM+siOII2vgD41gLDY34tG4FjeLbfRRiTVByR9BbeLiYA_uRMEHBQrGadYYHTuLm3qLXnj17fTBvT8_qMMY83M+m1_3P2QUSPfzDf6n0NyJ4Mz2t7SrEQZHuBzzbn6eojbCcUFs22Rz6yFYLG0m8RMem4474fKo7D+v3xhsidSk2A_yO+x9zxfvs_DGYWqopsfOu0_iH9wMcuppZwdENWl9gpk4tiaUpH7_fOHCdMWI_7_XF4yIj9_vjGa+NNil8uCEK5MkTH3xMZEjcE_TDw5Be2LlpjjGi+K+2ZS+WukfLfFRIzTj0p_8A8LjsNfFqD+LqWG1PgfyLjsa+MXlvIyoAaVmPlBH79v0xNzNj_nFGXPkW2yqPy_7xc0d_8YhsW1rktWuw2JF9gcQzGe0qWZ4HJn6_X6YgCDzHrjMdQznxW1A7GFE8cn0nCSsZV17rXxCSxPwwfINp+95JkX3xmKdV3a5vzJ+UEmF7Tvxg7qddPlmwhjE3vIBPExMzwuJdPy4ALWBgM3Ciw77kD9iRjoSpBYvaoQfhUzeRJMG_JNu0T_TAnUGY1Ii9uAT6j8yDv9YwyyiUk8waRN2a9geIuRMyb3xHKUBUqM+kCIAsJNr_AH_X7YZQBXoBRGmbjjnY2ni35YHWOTvzwCTNu0ADvz9HWaysEDnb6AG335_TCnNKDvAja+8T7Rz9h64Yj0iNr7k3uTPqL2_IztOK_gs_y3tsDYSAJMn22tb2x40WWDx9R_Lvf0weH+WmlgPmYdxE949++2GIodYsRe43HsBvbf0j6WlSgEEMN995vG3aBOPKVIz80THHf19+07c4so0Vnm6+4Pcb+1sID1lAW7CQNgDPNubxH5dsS0Q0eWLi_wBbR9O_2FxS1UpsYiQNXrvBG44O_wDTBFItI+YTsYF+fp5fQYAK3VbDbc8xuRcTc7A_9XtTLo3A4uPa_O8H8z6zV8NdR1C0kzH4jcxf2gCd8NcnlUMlVAHN+wmdzz29P5TgJsSiiQWBn+n24t9pxOlWAtfve87EifeTHrzhj1HLgjie_ESJA7WH5CYwqFUSd4JEg9_yO_2nDGX0wDb5gYuB+zt9vvi1U+3f144vefz2tioqLkH5DB9pMHtPE84LNMGnaQQsj13njmeMIASiSdRJIvb02kXMWnb0xSwgR_NBk3JiZi8C36++CGCgaibNv6_Q7EA_fUOMSztJghnuNvSxtPqfucAA9akRINzx+cCL3v8AW++KRWMxyvBmeTET3v8AnzBucM6BgdhxY_5_O5xUauqLefY9iPcmxg7T7HsxFlODcXjcbD0BPcmf2IxBBfUJJ81433mRyIuf848b1tvveOJ79_0sNp_EO5sJBIA9O_ftPAmRbAA0ylfeYs0bcbD03t_nDXpWeNOqrrMqRx2i1+LkfltjOUaYIGm0gT9J+_2_SME9P6jpkNt39L78z6fXEtDP0VkHpNTV1EhlBne0fs4tqLSNzAE249frjBeBevEoaTG6XHcr7ehP5i1sav8A1AwBrYAek_rjn2zsblprDQbVyVOCQSO0dvTCouJMbYtr58kQCTwf39MCB_y3x0aKl_kcuu48RMX4pos2ac+ic_8ABfXHY88T1R_FPbhO_wDIuOw3yVHhB9MeVY7L+mLtNtxxilBYHuB+mL2YKpJMQJx5zPSYr6zndC6AZJgkek7fXGaz+dKAWgkxeDNvMxJ_XF_Uc3DM5JGolom57ADmAOPTGczOcZjqImZgXhb22sbzbc_AGOOzThSOacrZ5UoM5ESTJEEjte_A0j1iBecFdQzA0GkksFI1WsTe023t3t304vy1NkBY73gD3sP0FvTknCzOZnU0KRC+ltx29YN_bGpKK2UOFprcATI_ESdgOwPbt99Jl8iAqgXFj3G3v8AzA4T9Fymtzwq_rB9eAfXGizDhUPmgRf9gEC_cYiT6LQi6lUABBHe2mDft33t74TVa94iAZgbbTe42n9MF5utrkqN7C9xvt_1+WLMt0aTrcQNtMgn6k8YtYJbFtHKEkG6wRJE+1vb1iL+2HNHJaFABtcmRE7C8cCMXtmVpgaiI4ET_bkjfvgdMxUeAiqOOT2geswfsZOAlnfwAWDJj2sbx6bwMXJkoAsJuJsL2j2t+uJJlKhN2tfa23by33nvfscEfwIO5abzMGeYPa8SLD7YVjQJWoI4KkDsH2I7Hb2xyIQSIHadO_3xY9PSwUCRtAO3r6QTb29IBVGhTZGbdr3EgyN_f_GAYuzCKCJuGEWPJHbtIHtJ98dSBWflIH8rekX_AAyDcXnicWVaOoAgAsY59pgbH2_XbEaB0i4C2BPoLWF5AnaO_thkMJW5J_vNuI5v78RxgTNZUHaZj6WMxwLx_gYIDTNvp9jEb+oB9tseVVad5M8GQPXa+_8AjcghZlH061Np5ImPfmxMz6ScMOnZgFStrbdyCJE_WRPp64rzQsZi+559B63PruYjA9SsUewte6jcGZI5JsJ7acMoLrZRlBNOIP4T8sc27EcepwJVMqylQrbET2uvrY7_AK3wdl6gAkbQSI+9ueDhTmKxZjIiNgLHsDPra1+MICdCsqreYiY9CexG_m4HbHmdQMmqPpM7ffa9_QYouJtPfgkRB+tucE5ekw8szewt27b88c74YFPwywBBh54sWUbH3vMz3xBWuQd7iwj6Qe15+kzeLalMJBEAQQRNrCYuLXI37_YlssGUar7bD6SPUi_uL8YABaC6yYNw0CTxBi8ythA9YvtghkIBBtOn_wBYA77TYXMYCr5RkuCGH4W_L6++wj0wZkM46jzAMkRa1hNhI7TvPy4AG_Ss+aYVqZIK7XkqTuP+v1xr+l+Ni0CsAok+YW27i435Fo98fPqFAHzUTeAdBsduBPm5A_I3wwyGdDnQTBBAi_aO3f05vicrgTSlyfT0zDMLNY8Db_vEarTJJJF9_W2Mh0zrLUh3XsTEbm1vXj87DGjy+eSrdTMWI5H77455SkbRhBLgzPiZlGZeTeKfJ_kX+mOxHxVP8U9uKfB_kXHYLY9qHbZoJT1E2Ci+82Fo3JPH+cZvrXXS0kiAvyrtPYkTc7d7fXBGbplwvm+UKFngQAWj+Yxzt67YEGWytIlnbUxI8zNrN5P80CSJ+vscOEUsjk2IsvQqVySBqO2poIHpESJnYD74aZfpgpGWgnvMRuBHaR3378YPrZ4BCxlQO9vbY_ufvnM7n3qtYGRaCbmbbAEHcCBeZ32xsm2Yl_Wup2IU7nvB_wCV+LSJwny9J3NvU6vbeTwbW98F5fIO3mc6UH4jE8keu9hODqWYogaEkiQGmQCBff1_rxh8cAkMcvRFGnTXd6jW4uYkn0AgWthf1Ku+YfTT+VJkyN95tM7d+PY4KrZepXYPUlKayVEb8zHrbtFr84t6nmPgrCjdoVQIna8bRAmR9RiFyU2LkoU8vMmWPeeZW3AHEnBGX1VPMpIpiZbniQsi59b_AFOKsjk9bFXlttfsPwdj3kDv6jD0MFAABiLBRtHHp2xTJE9SmrMsyAARpNrG51DuWiTPH1x5_H0kaBA2uBb1J0ji_Y72wVULBixone8qzEwDHEcfngavXViNaiR6RHt98MQXSqBgCIv_AFvHrvx7Y9r1goJM2_P+_b77YX06gp2jciLz32te3327HFWa6m_AIExqESbXA7Hgkdh6YKEc1FqxGiVBIF5ni1rjvPr64YVMiVUIinzEE2tyTfbj2jcmRMukI73aYncnfvba87wJ+mHCNwZjYWvz9_3ztLZYpfpziAQNvoNt_bbb8seVMpSEazTLd32O0wAZO20++HboCIN_3v8A4xQ2QQzCiTu2kE_cjf3wrJELqp+StSDCYhNAkwJ9bn8zvj3MoQwAXfTzM3mzXm3I2kbYPXpCg_PUMC0AfeIucR_0pTtrIt6f2I_69MXYhQXJaACI723JNhsR_wB+uIrXABUyFPMyVJvBIG1tvTB+e6eCDpB7mQb+vvMfs4W1xMgiIB77QeZPBb74oDqamiT+JY27AWse8ekbdhFWZ01Zg+cQY9BeD6EzME7n2aeXcHyfVTcXv5fY9pmfpF6ZRNWl0knYmNo2kWF+3f3wh2LadabGLRb1207XIJj13i97MvVC8QNU2uL8EbkbfTvgrN5QI3y6lMCSLi0b7mYibbjvePwFIOnynsRv3tF9434wwIvlwxAlfW_5W3kb3xCpkyoNiPVeLifyj0j8vVTzaY80j0nkGbT29dvUEpVIJUwCL9rXN+Nhwb8cEggfL5kta1rWI5M_me23OKM3lGQalgfzLwQDIMdpH75szOTJaVACjgA2Mk2i4_7wMajJ86mB5bf172n7+gwAEHMBhFQFDuL2vsZ47z9u2DnA3qAxAipMkQbatha1+yAW3IlOomlVqyE2pvN1B_CebfY7RgzJdNf4mlBrRp9RfvxJ1bciCMJjC6VY_IwDGbEREQPaTud53w1yFOpKmmYI_FwLna1zH077Yt6d0ZEHnGsqZGq4Ht376jcwZtho9QCLxwJ9YED6mw9cYSkujWMTKeI69X+IaWJ8tO4AA+ReIP647Ffign+KffZIvxoWORxjsNJBZGjlazkPBAN1LGI4G8kwPfjnYqj0YLM+aCIURAIJ787_AJWMWJo12CLpUmVW199IJIPPtzFsKOo5mu7aVIC9w4G8EgkEmI9vWcWkyLTDMxkVZwahU7ELqsO5gb+59LYEfPorahTVRMCNzPHy7WJj3+guez1RSAYEtAAJMSQZLaYtAE8gm048y9FAsVapJYwVSSIBkC1zBJ5thpewK36o5YqNwY8pLE8G4Im3aJj1wf07KbtU3nVtyb3Xa2_9sSV0+SkAixepp0n1AmDJMX9Cece1qIC6Qt21FyZYxzphROxkjaN74KCyx8+agApCwnzsbbzCj8RBne36YGdgrMFYl_lYm5DEmFA2HrEgTtxiVfOUyAJqC_4F0n2k7D0EE_rCjotp+PTIEhp1bi0i8Ej0HpgSoTGNFFoBVJJYyTxeOePl4ng8XHp6i24Cm9rxadz7SO3O+FlbMhZZSW_9kI97wOxO3bHfxpALwWNwBsORJNpJuY_rOHt9ibGtfNBADUcidgovPb_PrtGBc3mqTAoyuYPI3+0mw7YV1VqOZJAMadUyI5ESe5+5neCZkulx+NyTuZ52EesgQJ_SxSQgGnTJYC5GyqRxeCQDuACADA7+ukyvTABLXbtwOwgWjb88VZLJqjEgmZIDG5vexjvJ9Z7YNOZ0HTBJ_r_W32_VSY0E0aEC_wBZO_B_f6Yk9UAE_n2+vtihMy1j8NrD6i3b3_TC_OdUXlTfbUDc252i+47emIoq0FPn2Lf7aWv5jZef_wBrx+RxF6zrOoqJHEn+oG_9cLW6k9rMszpLB_cdyOTgSpTqO2morvMkwSAN4AA9BbbcmdsWkS2N6+c0iRqItcmBf0tAjsD8uAKObasWAjfciQJvad7EbDv2xUcg6gjS8G4UCQLXnk308Ri1kqpZKbNzDKRO8wYibzt2w6FYV_BEXNQzYkACN_6_1wPmaBaZuQPLa3b5gTE+w53gYIzCOQw+E2mLhhb6EMJwE2SfVIpFBH4Wt2PcjnntGGICIDCwM882I81_afz9Bi2hmoWG86z80benPIN+w5icX_wVVp1Aelr8d4MSRt+uJHptiBTM_wAwe+3rN9pthgeolpU6lg9j2G+_12_LAP8Ap4UEfLcHzWmJvPeCRuMEpkKgNtSnsI5kX839LX9MEDpzt80sRyAqxubEOJtO9v6oYHQyxZvMG377zHaxi0Hn1OCK2X1TMNH0sZn2uT2+4wRSyNSIIvNisRv7euPWoMDAHtBEe0z2P69xgsQL_DAEAQsXA+oP9773nHi0GqHSAXN5H6SbgTfkc74c5fJU9KlySewUgX3vzY72+tsMqdYCwVgLfhtv7xz_AFxm5vpFxS7Yi6T4Xgf75kXIQNaD3PIiLbb4es1KiswqKJ9Pe0YDzeZrm1Kmq+UwzsJBmwCzvPJkYUv0jM1SWqOoO2+4M2gSB836djiKcuTW4rgOzHXpHlPwwDd2gi3JI3ny7TYbXwF_GuT_ALINUkn_AHagte0bnSLN63NpNpdO8NMASTTeTNxYG0mYk2Frf2w1yPR6gA1usDZV0qBcwJkn7Rv74eEKzGdcyj_HbX5mhZM_8R69sdhj4iyzLmHW1gn4tX4Fi_Nsdi1LBJtMhlaLImlpIVZGsyLAQY7c4tfoqkWJBn1Ij2Jwiop_C+bUfhkK3mMKCSikF4MypBAtYccXDrLut_KJaWJMDTqBLaSd2Fv0OOCT1LtPB0LSiMa3Q0NiWJPcW_LvjxOgpJlmn9_u2FFPxNUpqNS2DaTKm1vOLtcqeJ21GfLgfLeJXVwFLOWYysyROqbcgQI9RucUnrPsh6cUP28PKfxH9wO+PW6EDYt+R+vP7thVW8R1EQvrBgrZbjfvEme3vjzq3VXZgQSNMA6TA1dp5vJ9REbThqWr7J8cRwvQBNz9pn8z6Tib9Bp9yBhLlvGTIoDKXgC4sSNOqZ55Eek8jA1LxzXOofDQkH6CY8syDcsLm18NPWYeOI7boB4YbzziP_x71H1kjf8AzhUnjKoXJgEfNEgC9OQDN7NpAuDPfBNbxcQAWMASSUB2DFSTAIBBUfTYTfA5ayYeKLDv_jhAsw25G3H9ceN0R+6n19OREdsB9J8V_FL7PC64NrTBg6YESBFxfexxPLeK3LCKcJBixAs0RO2wYi_F4jCc9Ya0o2Enobi0D8u+PD0RiQIHuQCBgwdccrq0QNJbsYETY3mCwiNxeJxL_XfKTBiC21tIEyD+K8i1_ltcxPm1PRX_AM6FrdFfmNxssb7mfqcdT6Q+qSSJ9D+ZG3vgr_XW8kJq1EgQPQMCSRAAXfvNsLs94vZYAQDygzOozGorotaLb2kc4a1NV8UJ6UVyF1Ol1JsfzxD_AERt5Avz7+xxUnVcwQDAEzHAtFrm_mIE2kEYlS67U1GbgNpsLExJ4mxJvsQBheTV_A8MUSbocH5t+wPG9_tidHoYi7_deIjvij_XqpgkLF9UbSgOsmBPaB3O_cYeJswVYKqMx+UAXQgHUGB7EAfY+mNN2rwT4kMD0gCTqG8_Ie_v649PTBa4v_wI5PphNmfE9cSNQB81wpgEC4utxKkhib+bbTaeT6xmG1Nqsu4MeUiDfZjAN7dzaMNy1ErwStJMcJ0TaCPpPpjj0o7SO0GT+xgRupVxol0h0DKe5FyQLDSREyRBJ3AxBPEFTUSpVkVJEX1GbtsD27C_a+M1qalmngwGP0c7aZHO35eb1xw6PqO0X3IH9DtgBut1nUMToghSDAF4IGq4ltwLWafcLNUa5WfiamlJIm6kmDAvckW3FoO+Hvm+0h+FJWaAdBi50m88j98fbEx0JR+R2_79Pyxn8q1Yp53ZyYUAm6kSLgmBM7zwswTGBc5n3DGWfWJkSdMzIO95hB7E_wDthLyt1uB6caNYOiCR5jb0GPG6R6j1kf8AfbGTzedrrBSsfxodV7hgEv6wt_X3OIpmqzVmpaiYkr_yllidgd78QWOKrVq9xD048UbIdLp_zfmB6du5jAOczdBDALM1vlawk6btsokXwtq5IK6K_wARNTaZkaiSXKRE6oQAEmJ3kwMU9Oo0RQ1klj8SQTHmfhDb5fPq2EyTbCTly2y_FHgZL1PKWBLkkgAGSWkAiI3FhcenfHjdXyymyG5Aux5hQYBMT_Q82wrq5atTVlT5neo66jqDBTZezW0gEH+W42xQabLSmqjCrUqaJk6tfmk6wYuOBJm1tzW1vt_9lKEV0Leu9dp1a7OtJoIQdtlANp7g47A+b6PTRtLOCYUnTBElQTBniY9MdjpTVGb0_wAHvRBSNH4rDXUDkVFZ_IRDXiNPy2B7iJ3xZSqUGV4dEp1mEnVsPh7ERYMwLS3c2vOA6_R2p0E8xHxaa+TTcudYQAAwQVUb3NribUCotEQUaIDS5Ma1BVV+W0ajKHbvEThSdtGzVUhl1fptSnlhUqMtQeYlAGGn4oJVgZEzczFpI7wsyJVWdS9MyIK1FYaAEnVJX8JtAEmSREYb9TqPKBajMKqUyp1htALQXKgmIpk72UTMRgGv0l8y1ZUamGDKFDVdGpCASiyTrMhZ5nCj6Y5LuyNHqVNEgoVhtSajJCkl9JkAnUgABNttsX1OoPsvmVmQI2m94Pe5K8Qdhi3+EQrVq1IUD5QCCxYKQDEifMzAsOUjiceNTaktOvqZzSYmEn4cRY2EruQWJE2NjOFhspLbyVrm3UkOAnwwoK6ZOkKdlvM7xeIG0zgN81Bhk8upZEDYhO8T8i7+t8OMvUNeorKAGZHIViIBaCfVBGqWJkRvc47L9GC6KyxWFmANxvFhMlRcm3HOFuUXkbi2sCXM5RqVMVKqHTVAKwwIIJBdQNlgcc9rHF56TWcCpDrSdYEqb6zJChZuAwNibdtsOK3U4p1aFShTVnKqzIuksWDSwQSQbKBEjn0wL15QNCU2dT8ulG8sWtAc6msBBBMRJMDFRm28ilppLBTSp0adIeZfiKmksDpkwSLFfnJZfSF4MzcK7qXA0ItKn8M_iSTAMAbCdRWeXNxfAWdy6ZdahY06tUMAGZS5gqttI7yILHgRucUf6AuYqItGXdhLhUKoo0gzqMWneygk2NsXSlkzTccNB9frTBJU0zFQeQkACWYlk2hfOoiYAneDHlavVA+NKiJ2YEqBuB8zEXIAEjnk4WVqZonQ7VS6qCU+GQUYSAJNo7EAiG4gY5sg4jUCrEAkMQOJmOJ2AAtG2xwOMQ3Suw7NdQamSWBOtCAp2gqTJb+awYRyvEyIVM0jaolx5GLqCAQh1lWbhotAm5i2+Kc_kXqRpctCgeYnyxaNJmRMkTtf3x5Tdaa_D_iYdyS6sgemkTZ3MjUCPmWYvc74SUeh8k63Uny5qimQ5IUSpsRpWVZZMxIHHab4sPU5AXzfOdTMBYqNgxEXggHfjAFHJPWqAPPnkqHSA5gQQEEmIn1jecOchRRFL1E1Hz0wvKMOWQ3+VWv783w5bUv0mMXKVdEc7nSpLMkBWVnGnYO06oMEjUsR3MnEK9ckrWUf7Zq1CpFtJIl5vfYGJn74L_j6S0iuuSwZXUspA0rAAGocNBO7HY2M0dU6pRQNllpA3ACqVBSD5jIXXqvvqO27ThQf4VOCX+WDzplKWGp1qrpamylWkayoACtBMEsR8pk9sTzJCKKarUQqxQFl1AsxGsFt2gK1oFwbkAY9bMVVFLTR0aXRmNZhd_MRA1QFGmY3kDuMTqZasrmqXQNTUn5IpamuFBZonzHsflAEnEtNjTUaogynSlRz5ghBX5RJYwQsEHypI7CJHlEyoMXp_PTDANo2VjBDEEGLM5Jm8lY5sj6h1UkDXT8wKXJsYlotYSS5ncz6XMas+XqI7KCSqsqm+kQwv5ZBIdmET8ymdxheN0U2t34Px1F6+XDyiMGJ0hYFgWZrGxKAibjfvYfqOSZMrTqo7HeW0AwGMyTYhRaJni64VHMVqhC_EBlgdSqRpMFQD5QIA4Ag4ZdO6ZUzEU9Z+ApZgqN5QAfKZ031ElgJtEwJGFtksilKDPAtJaYY1QpXSYEqxaJImZ0MHIGnYgfy4t6r0rM08waCmJ+GUKKDYXXUukazcGCdheZnEsx0F1VkFPUNLiAYBJUKPMRuAg+sYeUqbuiIKRSFKuXuPlAAUgzJ0nUSIGocnCcqTYLZKknlmVXLmoSmb_2iGXVq5tq_CbTbbgj0wflaehGU6g6yoNhGpCpkadQadLbbK204nmMzo1PUYsdVMa2Kg6dWhogQs6bkHcrfyjHvTuotmg1LMvr0pUBAN2RRIbWRAAi5GxINiL0lvjfQpVpyrszVSpXr1x8OAJJtJALJH2CgQLEWm84deF0fTBAlQpO8owAUodlH4GZj8uobEjHlToVKlUaCaukFFKkQYWXYkCCLECZFpwd4Vy2vMZii1FmDIDvACooYvBhm1MymZ+Q8m2Kk7wivG1BTfbopoEMA251mno2lgAdDOSFBk6rWIjeLR_01DTbUHasWJpRH+2gA0qzDzDcg6rgyYtcmj1TyVVVVVxVrBCZL1XXVcnmaYCEcbg2OPPDnXjmC8ENUNPykzZQGDRzNqfl5G3OJaayZppukYLrbq9ZmZApIWQDN9IB4tJvHG3GOxofFFMPmnZwoZhTJCiRJRe537+s47HRGSpA4zTqht4doo9A167alVw3+4SABTaFUeaJCAgSBvF7ySnUcu9OcwjinVZjSWHWV0qJClmLEteQYuLxbCdvDFMUqtTMGrq0rp+GhWkh0SZMFQQLQSOcQ6G75pkepSq1FUaVcsLAWIVTCngGAeecc+1ZZssvJd0bqtNdTqhDaSoqIdJaVCab7bSAYAgfiIGCMlTot8Ysg20qtQN5NWoSFAglYZfNp240ktZ0_JivlM4+XRDTYr5apLMr6fOwAXykpABk3B3Iwo6n0qvlMsEcU2Y1FqMablnUKJIcR8o1A2Jgn1nGirgylf9D_ACz6VBFIwFC61+HRkEecgGVkeU+W29+MZPOxRZ6aGsxcQqrVZfmssoAdRK2Mb_mdJ0t2zdU5hkPwqKqzq8DUSbUwJIMi947RecCdOPxi5zDJQNZgy1HGgmPKEV9hpAGkLsRcrbCSpgnayJMtk2og_wAVTcTqhKsrICzq0mLyVE7b4a5HLvXQVaNKqoXUn+2QA1gFgHfSCflB2G2L_EfhlL_AJNXUq7ViCAYBI+abiDInccbW57N1MloSs1Cr5AgoKxXRAk1GUL5tt5k_h3xNqbtcm25xjRmup1sww+OfiilOimWYC4gMDcEfLHuN8M+iu5NSs1Muolg6ahT2hgdJ+a9y3AMzEYLz6DNUAKlEo_zNWJ2YwRC7gNqXvAILXvhjmsll_4ArRrVVooQxMqZcbpUESJ8sbx5dwBjSTVUYpi3rStTQv8AwzQ51CozhVW40ghhqYRp8xNiY2GPMzn6WVpaMvmFqVCBUYhWtAg0zeebXHymdxjmRqtRaxf4xUs_wmIeSJgRoSIYjykEG+9gWLZirn4pfBOuoG81bRAVVnUKqpNrAqBGwxLqNIUYuVtinM9WYGm2YQNMDWj6iVEmIKwSTJkbk7XwZ4h6MmYaj_BNWruykOjafKiRItAB1HTveDBw2yXQUUmrUrGlXoOQvwNAAVwdBPxPmMTwCBvNsLl6bRp1K1WvmK1oVigNGo5ImCAAY2sAdhfuNxTtAouqbB6fTmXLBfjKrl5aKeorLHSC26WNwJvvN8GeH+hKC9B61yzM2nQlMgLyCPiRe8RNxtfEH6TQUK1Ko5imz6WqAjSokiAAQwALaSZIDA3iWTdSRESp8SkGAaVQxCkR82s_+4DEDygbnE2atYwZ_rq01AQZiQmpnq0UJaTChCNcJYC8iwUW5T0+lMCvxGdqR81rOQTYwZE7TJ+uHGa61H_+NN6DaXIOmQVaArK2xJANzyd7Yp6LXilNfMU0L+amSRqImJcRAHlIAJBM+xOiTrBmmlTZT0gVEzTikhJZH+HrgskxpqNaLC1hyIGGeezDU6iDNfEKioGp1HFMnUFHlaoNMDUWa44X1wxyNJKhqVDVQMx8rUmKBhUgBdOliApUgerASTpGA+uZQvRqpJ0yrrKi7EAFLQqx_MoM3MKDjNN7i5NNAZyrszoaZqNS0ipK2Utf4lmIMG8m8cb4PRnRSzuaxj5VVT8MSdCszMAxsIEG2_qRU8PZajRTRXqPmKgXzlgAJEqQP5JG8k9r2wsTO1M26aKjV66h4QpCrA3DWBAjUWIAkLvuRqwjLiLPc7WD_DpuuksdJIC6hNiysqxoIgFfmFxzajqVcUKYUF1Gnykgam02NySdmPlIXFlB6lNqlSo50pGn+FZNfxGhAsgkU5FydOwtvi6oc41SlVc1Siyza0pmqtiBYAlxG3lB3HE4pOlmiJRzhgmQytXPOvw0lqZDOsi4JkkydMliRxc+ojTdIybF6dQUgqAkECEJUSCFEXJIgAiPXY4XdOyq1GqZtGUqVgPUptS0kRrhAx1nSIkkC_ocD5d62ZZalItoCGlJUrTuseX_AHGIMQYHOniwxnnCNaXfBrOm9RNdqjGm1JVbSqv88AXkR3n+5wTVyjsQdZgAiCsi_B_zjIeHstmtdILmfilAxen5hpWIMuSFYXQktt5YxKr1rNJXpCpTg3c_Dqaw1ME7mNlkTPA8owPTvGDm4lasbZnwhSqKDWrOxH8oVBAiAZBnzCdxc4ozXQxSirl1MK0sqhGVxKkppgEahPMR6xAma8WVKefp0aKpVOpV1GwVmhRMsRYkXMRJg3nD2hlc0rPUzdekXqkKio0ARMKDpG+o99ueKW6C5wJqU3dZAeudXSqFf4NWmKdNgWZGCklgQNcSI32IvG+KeieIaVGua0NU_wBgJ5ULeYESreUSdH7AxfnvErUgR8NnIJBUG4g94MydttjJEYjX8QIrhW1GYBIWVUsNUFvaJ0yL4mu6LevPZsfB50rNiu71qbHSlQwGQRJAkwR8o1E+W7auyrhdl8_T+NUVQEps6kIWOgPGlnEWUF9GkGYlo5w9yvTkLStdR5iwWFMGBJEiNlG07GIvhL4hFKiX8jMdOowwQBZkKBpIY6kniCBfExf2f6NvckvQl8V5gNmnZQoBWkY2iaa2N9xsfXHYW9QzQqPrDEgqnzA6vkUXMmT3M33x2OuOnSol_Idn0XpPVlXKogIZIRbHf+ZWNhNzY8m+MqOsVVaktHLulBbM4pkqysSzMqkabgnSGnSDYA3LVOtmozpl1q1U+HTQgozhyyFWIOkwqvEEnvvAjuq+IKxzFfLjWHNPysDpA0gPsLqCqn3gDjGUE03ZUqdC_wAGo4NWi1P_APEzLkBpCOmvyKwiQIUyQYiPoTF8ELRNWtXqVsyulpKQsow87EFi5BWLgAkXFriSeHsxXzBpuyouhajVaZgG50taJuCQDDE7zuGvVuh1Fu2cq1aIB1UqhFIu0TLMv83qNvxYJSSfNWUk_XAMnVF0JQy4VKbAECCAogMztydx6mQPUT6_lnXLtRqIf4cKTqJBOoyZiSQQZaeSYvjMeFCUepTei1SoqrTCioRo1kzCr80tpIbYR641nVMjm3VTWZFAhzpP4gOQPmgk2mCe+2M2nCqGpJ3uE_g7odTUa2ZosaIUi_42XyeWZgbDdZgRsQK6uSy2fzbD+GfLAIWYbO7SLspkKBfzGJjFubzXVsohKVKhpE2WoiErJkgKGJUXJj3GEXTvEPUM3XASazgRAUJAJEgkR5QR+L17nGtN3JEv6pIfZqlSD6a3lqVAVlamlVNTfSqBxCKATqaSBxYlccxlun1AKPxa0h6dVKo+HSqSLFtLEMNUWFipucG1Oj9UNL4Zy9BbXYFSzH_l5mBBB+WIgcYyufyqLQMz8YEMwMj4YmCsE2lmiBex9g4tPsVM2OV+Mp1VaNOlq3+CunVAkHTIgrdRqIksNwMX9C6KuYfSzV8r8AKdQZdR1SAAVtw073jnGM8MPVr1DQNYqmlnYsNZ8sTpPr9ed8aDqtR8vS+JTqBWBpqQqhgwmFvpAYgXHPzT6ZONTp8nTT8baeF0Pa_8LSmjQpqxZzLOwNWo4MSDE_MIHFiLicJ+p9Ur5YMP4fLuquSGhS6mYBZACyHzQZA52kDDLovTqNcJmahfXr1+XcMBpYkxCqQDwTMnaCQX6f08ZiadNv8AaVy+p9atfSognfXO8bX5wb4p08mG11fAJVzGWrUAyAjNN+GmjLSB2JjSVIK31TMmABebl6gq5cZelT15hidTaQyaZImTYCw+YTvO2Or9bq1h5QwoKQPKT5j2JFtItbk+lseVut0VcFF0lgAzqSGPpKnex3G_tiXOsUdOl8fyZTCsj4VFaulGpUOoOCGU6QoAZyqgifKgKgbXG1xhxn_DmQmlRSnKBnJJcn5Rqm7bN_Q7ThHk82vw2Ym9OyjYayCQSQwJlRHA3scZ3J9crVMzSVdmcSJ1Ab6grRbyTMTY41VtXZk9PZPa+nwabr+WoqoFMlX0axSJDLp4SCLCALTYxGHuT6tTp0UGbWtRUAAIsIQFEebzFjM_hgQRNyQMH1j46ZmlVpA1XpkQILyoMhWgmY4kA7ngYh4r6wtf53emxAc0yuqGYSQGAsDvpMAGbb4Si6WbKmobnaqjcP4PyFXS+XqVlpsHGlKkraA48w1JvBH7K2t4Po5eUWoQlUMjsRLlZVxTBHlCnQZtJBYYznhvxB8Khov_ALhKgkXC+UT2vA22AO_DDr3ioOjKkkioo1EEAQPW9z_TGUvLupPA4LSrKyGL4eylJnqUnKVACJEMELQNSoABI1ewnEch4bzNHLPmXzSaVZhpAL6oaCxuCSbQJmORjP5am2YqlUYKNOtm2CgKNR9tU2F7jth1T6aiaKSZyqrvB06V0zG+g9oK+pjtOCKaxJ2aa0YtJwVFWY8RJTV1YE6k1UwsgOxOk3F1BUn18pE3Etx0pKNMKKSsVJbSX1KjPCz8LUSg2EsBYbzvjcrVFBixC1Dq8xdQ0ybnSbWgWHvI42OR6TTzhL0ctpbQyvUpNoUFl+bzHQwdGmD5hveL6bYr+TllGS_sVZvq2Wpk1FUsz+UNTPw5HJtAG3Ak2k498H1DWevVZm+GIVSTLzGopquFXYkhZPl9cZXxR4bzOWJ+LpdQQuumZAMWB2KnazAb2nG28DdGAydNqxAFao1RFQkNpA0+ZrwPLYC5nfGtRhHczKbcsIA_+NZYnW1Soql_LTZ5SRYxAJIDCJn+aNpwv8T13A8tV2HlmTqEarOp3+Yc3uZxs+pZXpxbR_D0mYqxGoFmOmATqN9yvPBxg_EHTqTUVrZUsqnUGos2orDQdN5jyqYN787BQmpyDa4rDNB4fyVGvTWnUdmqJS1tDEUxqlviMdQLORBJPlUBRvEgZnIEsWSvQqokAvu6DVaQG8ylid7XgkWGO8M+GTTpM9asFp1k0GmOzQ2kncGy2F9_XBr+GcrS1SEpF1+Vq5R9MgjyyQuwMNsYxD1I20s_8Fxg8WKWoVFcucwzMtwSLgC8SWi0D29djovEOQpZejTavo1PpGlRq0krMMfmO3zR23xn8z4Xf4nw_ixSEM7P8ykiy+Uw8rBBBgi9sOOq5FEApNUeoVUWbTJ4idM3gSJ95wRf6aazhNrajA9ZIaszIWKkLE_+otczbb+++OwX1ytTFd_IvE8ySoJP1Mm1r2tjsdcXg4mmfVes+N6WQWmANYNGkjBeIWRJMA3JEb7Y+d5fxGG6gK11Am9QixKsoYwIUAkW4jcnGr6l0jLZmhTgmmVCBWEEAxIkGQROrkGTfCXwp4HaoGemr1tLaQUSwM6X82xOnVAmxj0OIjpxig87Y96MSlJSuYpvD+Y0ZcrTZgWQSsEqRqBI34gkErqv_krK0U+HRYEaSboS2ondi0STM+vm9MZnrPR6+Vf_AHEajrYIrwBZyBxZ9KebeQV+xNb_AMfUGqltTKg+Ze576iZ9T78YznHTWWXCeo1Qd4f8SDMECElZdBphqStqiD+OFAAGxLgWicU9e67WaoquworqGlhBbcFZvBIYL+H7wcKsxnKFImnl6SnT+KoWcmADKifYz3FgcK8xpZGhVR9IJ03kW8oiNMyPra2Eo3lF7q_Rh4kyj0mEZirWqMCWVz5dM31eaFvO3Y8CcbTwXnaaZANTszCozeW8qxVQ0TEJFvc7mcYzNfDektSvVCrKpKLreoyqJgTZRq3Pfa93nhKlT+Gy0K1U0tX+58VADqNysyAVKqGaewH4iDlK_H9mdGJT+iGPReu1qiu7Ixpxa3zMAbA8iQATtJMExjN+Keu5Vq7fEybteC5qNSqNpgSqadIFhGqTa5nGubMEqRJ0xYssA22AFwAJg_YEYzOY6oTUAqQ6E6WkSAZjULHuD6zIxppR0224vJzaktaH9LAvTwzl0qo1OtWZKgpmjoEVPOJAOkE6gdQtE2w66Pk6+UzyValGo9MBgWdtTIWEBtBdiCDYsALM1sM_D3_jjN_GFUFcuIaA9yCy6ZVIJEC8HSPS+BOqf+Hs7TmoucpVfMSTU1JM7giGUz2_vi3WVYRk3k1PhzqNPMtUr1fMtOAi2iSpJLckQdMG29toX+NepZV8u6ulMHTKELphgQF2HykyCOQGta2P6P1CklV6XxV16j8R5im2k+ULVH4hIUOYnnjB3VMllwxNZZQkmXrFJaIBJCFGABgEMbTbEbUmFsu6bngmadK9Mf7hRLwRqCBY7BDfREWaORCHN9OTKvUWs0w8qI3RiArCfmO87xfAmcz4zmdSnl51VHUSWBAKgAFWCrZVWflBMc4+sJ0bLVa4p5mitcgEK1RbCwmFHlBYye9t7YTqL+3Zu5NqtO0fHusdVQKDQNSm4MWNmW+oW3G1veMNuk9LXL0xmsxNSrUAKrPlVTHr5jHHE7HGo6_07plNqgShTT4bIKoEEaakLqEyVKkg7gGGFjGMz4w6fWyrLTUtUy7jyEgtb0PcQBPop7YuU9y2xwZwg03KTs0WT64ml21DQsyPvAAA3uo+m2Aeu1aVVdJppUfVpJddiNU3FwARGEnRPD+Zq0NFMIBrDa2MJBANjeSDIIE4m_hyvQOlocNr89MkxqBk6SoYxvAB59xyLTipYlk6HqS21QoyfXK2TfTq1IrHyTMbQVkWt9N5x9do+Gcouo1KKVKjy9QspbznSWWmACFVQ3Fz98fDK+Z+JUAAJdtK2i7AxYbGYH3++3z_AIlr5UJRqkMygIxR2UnTYhiAdRQQs2Nhvjr1IXVcnNB++BtnmybJWbL01yrAKpLSisrPokgTpAYji4H1wg6r4ZzeXdMw6B1Rll6L61CiIm4jvJEGTfCXrfWalVPhqoRAQWEli0SBJ2gE9hJM33wzodZpikqfFqQtgGmwiF2F7AG5tMCwGJacFfs30IrUlTdfrFuZdbqhJktx33tI7mD6He0anwp4tqZXJfDOumqOWLaTEObSRBmfXcLvcYT0axBUqfMQ3wmIsxi9Nryp53IMjvgBuvVP4eoWcl3YKBuFAEsQOOAO2HFblQ_kKnVjPrHXPio9Ok71vjAghmZ2J1KxYlixPymFG0ze+Ccjns1Ro02qUmRUAAaxTRcKzqsmnuRqAMzfvjMv1dUro4VWCqgYKAJJGpmBEQwOxHI3xveh9BqZn4lMZo0aVcAnWsoQ2kwpkQ5LA+uogiYmpKkl0cpn+kdDr5l6pSrRREDGpUZzFNWfUFtBjUIvxItOA6_T6dKoopZ2jW0vISGCtPlYSQRcWv3x9QzX_imlSoVEFQxUKsw1FZZZKgbgRPbHz7qPgughcGrUpkSPOqtBn5bGeJnaOcR5UnT_APC46e5Y5EXSGzOYq06OWBfTULU1IstxdztpiJm3HN_pI8C5aoHq5io1V6hZ3htCliflG7sALCT2sMIPB9dMklcO4KgBzUSzsoIVaSKflYuwM3EH6j3LePcszii+WejTZo1Cqx0k_iPAMmZvHbFSuX88CSS5CerUctSokF6gpo4ULIdmYIDoHZVXTJO1gJnC1a7ZgB1SqQoULrT8PcVBY7DeDeb3xZkOnqc81CpUmXLK7rIWaepiFiC+lYA5Md8fTuo9MySUfK1Kf5qkOWjcam2i1hEWtjOWP0as+E9dostdgRBAXcGflHcTjsX+Icw75mo1O6SApVTEAAWuO3bHY6ovCMGnY76B1A1KBVzJVFBbeVJhGNpJVvL3gjgY+keHOuLRytGmi6fhgKQsAF48xO06idX9jjsdjHV9GmmluMj4m8RrXXN0oDItNnc3im6gClpm5YuYJAgWucI+jdYq5mg9Of8Ad1UqIafm+ISgY238sH+mOx2K2JRBt2fX+n5SjkqXwaaiUEF4GqoRGpmO92O3A9hjAf8AlnoyHLpnUVVqLUCuQILAkgMe5DCPqcdjsY6b+6LkvoZZ8hl_gCqwY6mappLeUajBiIInT+WD_BHiinQWpRKkFmLKeDYalJuYAFu+Ox2Kcd6akdUKgotLJZ1jxzS0OtMfEqwYIBCgRuS0MxAJ4H9lZ8RNSzWUrOmuiopuqiAzKI8tzurraTG_ecdjsXDSjp8HNqakpt2fQ834yZhTC6hI8xtJ83rNtQj74X+JfEj_AMFWOoySVEcSdJ+sH2tjsdjNRW5DTwIP_HGXy2Zo1KdRBIBVtO7K45O1is+hRSN21KfHfSKOUq0lTzKaIU+UAko1zblhEnvOOx2NE35mrwOl4d36ZzK9QajVp1Us6MHBgXaZv6bCPfG7o+NKtWRScPTFwHBDrP4WMwxGwYGYubzPuOxpqRUlbMVJx4EHiXr4NI0pBdipOkEBQDMEkAsSQO+2_GNf4eV6WTDF2J0llXUSEBAhQSLamEtFrAC0z2OxyfIW2EUuzp+O98m30PKHVkCJFgVUgRtI1f3wDW65Tqk6flQyTB3FwR7d95jicdjscSglbOt5R85_gfidQdKem76hNgJg6h7TqA9O+Nbn8_SLF6qfEdgvmdQzd9yIEyTAtfnHY7Hbqttpfhv8CEVCc2k3fZHPPRtrpIxAEHT3BkG9udvTCTNLScggRqIEC29rW2PtjsdjKB6Hydsbiku+gfqdDRSmbiT7Mu_+f+sR6D0wZ7MIH1aQJq_DADMZgRJgFhBLflOOx2OnTdQbPF+djUSXpH1_ofRuk0cqlcUKYBEjWhqMp9SQZIIgkfmL4E8S5lnVHoLqIC6VY6FKswgaQIEkAzIKwCLiD2OxHZxMQv4tqVWAS5gsRUuAoKrCtuTL2kD1jCmpla2ezDS4p0qqhwy3ZlACxeIJJvPHfj3HYNV7YNovTinNJhGa6ZlUpqwpatdgzM3bcgMO21pwD1anlWSHpkDTMqx8uwkC42x2Oxz6bfs9F6UXF4FeaylSmqsJXSWK+fzKKZUBye+pl2JieQLGUvF9c2Bem5C6wmg02iFVtLCFNuJj2AGOx2O1ZjZ5ssujN9UzrVarOSzE6bs0EwANlgDbYCBjsdjsabmjBxR_9k=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895475"/>
            <a:ext cx="4608512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264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sz="6000"/>
              <a:t>אנו נתרכז בארבע בריתות</a:t>
            </a:r>
            <a:endParaRPr lang="en-US" altLang="he-IL" sz="6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e-IL" altLang="he-IL" sz="4000"/>
              <a:t>	ברית אברהם</a:t>
            </a:r>
            <a:r>
              <a:rPr lang="en-US" altLang="he-IL" sz="4000"/>
              <a:t/>
            </a:r>
            <a:br>
              <a:rPr lang="en-US" altLang="he-IL" sz="4000"/>
            </a:br>
            <a:r>
              <a:rPr lang="he-IL" altLang="he-IL" sz="4000"/>
              <a:t>ברית סיני</a:t>
            </a:r>
          </a:p>
          <a:p>
            <a:pPr eaLnBrk="1" hangingPunct="1">
              <a:buFontTx/>
              <a:buNone/>
            </a:pPr>
            <a:r>
              <a:rPr lang="he-IL" altLang="he-IL" sz="4000"/>
              <a:t>	ברית דוד</a:t>
            </a:r>
            <a:endParaRPr lang="en-US" altLang="he-IL" sz="4000"/>
          </a:p>
        </p:txBody>
      </p:sp>
      <p:sp>
        <p:nvSpPr>
          <p:cNvPr id="16388" name="AutoShape 4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10448926" y="46038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6389" name="AutoShape 5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10448926" y="46038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6390" name="AutoShape 6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5243514" y="2552700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6391" name="AutoShape 7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5232401" y="2565400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6392" name="AutoShape 8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10448926" y="46038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6393" name="AutoShape 9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5243514" y="2552700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pic>
        <p:nvPicPr>
          <p:cNvPr id="23564" name="Picture 12" descr="David-goliath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1341439"/>
            <a:ext cx="4029075" cy="506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39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sz="6000"/>
              <a:t>אנו נתרכז בארבע בריתות</a:t>
            </a:r>
            <a:endParaRPr lang="en-US" altLang="he-IL" sz="6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e-IL" altLang="he-IL" sz="3600"/>
              <a:t>	ברית אברהם</a:t>
            </a:r>
            <a:r>
              <a:rPr lang="en-US" altLang="he-IL" sz="3600"/>
              <a:t/>
            </a:r>
            <a:br>
              <a:rPr lang="en-US" altLang="he-IL" sz="3600"/>
            </a:br>
            <a:r>
              <a:rPr lang="he-IL" altLang="he-IL" sz="3600"/>
              <a:t>ברית סיני</a:t>
            </a:r>
            <a:r>
              <a:rPr lang="en-US" altLang="he-IL" sz="3600"/>
              <a:t/>
            </a:r>
            <a:br>
              <a:rPr lang="en-US" altLang="he-IL" sz="3600"/>
            </a:br>
            <a:r>
              <a:rPr lang="he-IL" altLang="he-IL" sz="3600"/>
              <a:t>ברית דוד</a:t>
            </a:r>
          </a:p>
          <a:p>
            <a:pPr eaLnBrk="1" hangingPunct="1">
              <a:buFontTx/>
              <a:buNone/>
            </a:pPr>
            <a:r>
              <a:rPr lang="he-IL" altLang="he-IL" sz="3600"/>
              <a:t>	הברית החדשה</a:t>
            </a:r>
            <a:endParaRPr lang="en-US" altLang="he-IL" sz="3600"/>
          </a:p>
        </p:txBody>
      </p:sp>
      <p:sp>
        <p:nvSpPr>
          <p:cNvPr id="18436" name="AutoShape 4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10448926" y="46038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8437" name="AutoShape 5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10448926" y="46038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8438" name="AutoShape 6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5243514" y="2552700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8439" name="AutoShape 7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5232401" y="2565400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8440" name="AutoShape 8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10448926" y="46038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8441" name="AutoShape 9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5243514" y="2552700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pic>
        <p:nvPicPr>
          <p:cNvPr id="25611" name="50478847-A7D6-4BE2-A710-A6C35DE2C806" descr="imag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1401764"/>
            <a:ext cx="489585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3FBE229F-0218-4D5D-B5CC-5FB24133862E" descr="data:image_jpeg;base64,_9j_4AAQSkZJRgABAQAAAQABAAD_2wCEAAkGBhMSERQUEhATFBUWGBgXFRcXGBUUFRUWGBQYFRUVFBcXHSYeFxsjGRcWHzAgIykpLC0sGB4yNTAqNSYrLCkBCQoKDgwOGg8PGiofHyIpKSwsKiksLCwsKSwpKSkpKSkpKSkpKSksLCksLCkpLDUsKSwsLCwpLCwsKSksKSksKf_AABEIAMABAAMBIgACEQEDEQH_xAAcAAEAAgMBAQEAAAAAAAAAAAAABQYDBAcCAQj_xABHEAACAQIDBQQFCgQDBgcAAAABAhEAAwQSIQUiMUFRBgcTYTJxc4GRFCMlQlKSobHB0TVicrIkwvAVY3SC4fEWMzRDorO0_8QAGQEBAAMBAQAAAAAAAAAAAAAAAAIDBAEF_8QAJREBAQACAwACAgICAwAAAAAAAAECEQMhMRJBBDIiUWGBI0Jx_9oADAMBAAIRAxEAPwDhtKUoFKUoFKUoFKUoO2d1dkHZyyqn525xAJ+r1FXrD2Fj0F+6v7VSe6cfRy+1uf5avmGq7HxXfWN7C_YX7q_tXu1hl+wv3V_as7JXgVNx7+Tr9hPur+1a93DL9hPur+1bYrxdo4ir+FX7C_dX9qxjDD7K_dWt28teAtDbVOFX7K_dWtmzh1+wv3Vr1ahpjkSD6xxFbduzXTbUeyv2E+6v7V5FhfsL91azuJ4Uy00PIsL9hfur+1Y7uGT7C_dWs9YrjVx1gFpfsL91aqfemi_7NuQqjftcAB9fyFWwiql3pD6Nuf12v76hl47PXDqUpVKwpSlApSlApSlApSlApSlApSlApSlB3LulH0aPa3P0q94UVR+6IfRg9rc_Sr1hlq_HxXfWwVr4qVlK1j4VJF9yVjuL_r41C7f7c4XCSLtzeiQq7zNpMAcB6zArkvaDvGxGKY5WayhkBVMbo1GZhqT1rlymLsm3VdtdqsNhjFy6M32V3m+ANQ57ysNElLoHUgfkDXJVDuDNzTqx9548f+tSN_BMihnbcG6CGkMeeXryqm8t+kvi6Nge8DBhLgN_K5a6wkH6xJThpJke_SrPsztBZvm0LV1LkoXbKQYCgTI4jeNcMWw7qzi1b4yEgM6gnRpJ_frXwbTfDhct9bdwtIySMqxBDldBPICY99JzV34O37MxObDrc1AysdemZtfhW6p0Hqrk2H7bXBhCi4lWUq6i2ULXra_V+cEKy8BMAxNXPsv2w+U4Y3mRAF0dVY51On1GGoMiIJ4ircc5ULNLNmry614wds5QW9I6t5Emcvu4fjzrM1upOMIFVLvXT6Muf12v76uBFVDvX_hlz+u1_fUcvHZ64PSlKoWlKUoFKUoFKUoFKUoFKUoFKUoFKUoO89z4+jF9rc_Srzh+NUnudH0Wvtbn6Vd7DCYnXpz+FaMfFd9fcZjlthiQd1GuaamE9IAddR8a5X2m7xr3ziYYKLRUMGcb6hwDoJiNDHr1q3duNs3LPhBYU7xdiMyG0RkMD7WYjT+U8a5bibtu3dQG8bZy5hFpWI00BDndMToZjTSqOXk11DGbQYsXL7TDO7akmSTpxqUXZlgQhN646+mLK+IATMbwIExyEzFSN7C2IK22e9fcg75UgsTwuC2xgaRHAxyrdTZmJa1c3ktHUZ7l7wriwAcuS2pEawoEcD0rPc7fV8xRlnZlm1Ie+Mvo5LoAuSdVBVCdJ6nSefCoLE4G81zeuq4T0WFxTbSTJy66DnAHKt7F2MPaARrVy+XIGZWZEzDKWFtmBz6xrA4+dRNzG2A+7abKGJ3nzZhyzQBmjyia7jty_wCUjtm6TKYdLht2t0MZZrrnU3CRoNBoBwGhqFweyrlxhIyLOrPuqvM6mJMaxXo23mVMrqZScqg8SOlZsFauPLvcdLa6lzJ15BRzY6VZ4iyYTLavZrWIcBTmW6E1AB9LLOnrnyq0bG29h_lLuluzvnSWeyxfTLcg7q70kgHjEcKqBx5eTC5oiDOqxwHwM68+UVubPur4ls+Elsi4oDbxWQwMOJ5QDIg8q5f7K_RFjCaDfckacZBgedZ2Wojs3ta8+e3ikRbgOa21uTavWjwe2eqzBHHh1qaetc8VNa4KpfeuPoy5_Xa_vq8lKpfe2v0Zc9pa_vpl5SeuB0pSs60pSlApSlApSlApSlApSlApSlApSlB3_uaX6LX2tz_LVjxrMoGbKVncdoC6_UuMNUPRwdToY51_uY_hQ9rd_wAtWnaSK1tluSyMCGUDecRqoPLSdeXUVfP1V31z3txtO5BUX5WFFxWGc2QCSFLmGLAmV_qmYiq7h8HhbjB3N5soGRcsDmTBzknUHe141LXOzK38SLWIvvhla2hwlzKHV1uSVS4+gUhUiPy51m1sFg90O8pZOS5lZUUAMRFxzwzAcFk1g5pllN700cNxl7iW_wDE9lHBuWA5Ay27OTKikbuW7lA8QwQZ4CRFQ13BXiQ1vDFBcY+GpdnYQZGpHLUTpMfH3g8YQoe3hbQGZlSS7EBhxyE9QpnSSOdY8Ng8QQt4X2nNuzOSW3Tx4aaEedQ_Wdr7PlrpnxC5w9t3JcQ242a0uYQzosS7boGm6IkTyreVZUvZlASCUORm9ZMx8BVgw+wDfuOHYrdXTIeEqRIVuAXKdPVXjauyPBFx7RYqhGZW4hWEajqDoaljyYy_Hau8eVm9IW_taZWxa8G2dGVWZi4_nduJrUYJxUt6jxHvpbJMwPd+tYXfXhV+lDPZETKkjLx6SYB+NSuzLC3A6z9XPqRAIMGZ93xqCW6R6qkMBiwEYyAwI11kqxhtPLTTz8q7ZuDrHdrtef8ACs2YIPEsnmusMk+UyPIkV0Va4X3V49RtJAzRmV1WeBY8vfr+Fd4Vau4967QyfMtUnvfX6Lu+0tf31estUnvhX6Ku+0tf31PLxyevz1SlKzrClKUClKUClKUClKUClKUClKUClKUH6D7l_wCFD2t39Kse1ktRNy0LrNuW0+u5OhVPzJ4Acarvcv8Awoe2u_5at9rDqLheN4jLPRfsjoJ49dOlXzvFXfVBw3dlcusBiMZdUjMyLbJZbUldyX9IFSNRHA8oqjdoezvybF3LDgZVhgAzRcldHM8OJPlwr9C8qpHbvsE2MPjWbhW8qZcpEpcAMgTxUwTVWfF116nhlq9uXYTbNu03zhkgBSIkaCNCOoAPxrLie2glls2lVW4pAKzAGZZmG4yRx06VnxPYY3rNp7TKLrDLcttIKuJUqf5iRFYtmdh9oWWMr4IOhckag9CNQKwzDDu31ry5eS6k_wBNbZe3Lq3hcKOWGjFlMZT+3Ae+rYjpdxDNk3XtjOpjWSRPkdRW1sd7GGXI5FxieA33Y8MzngNDoOnGtG9tYJecIozXHlo9EQeKsTwb7PIielZs8scv1acMbJvJRNvbFOGvN4eYJO71AOkGonF3lLSFIPMzOo9wrp+2x4lqQoLa+rqPy_Kuc47AQxbiCQekgmTWr8fm+c1fYxc2Exu4+4fAotxVu6q0bykCJ1B10itXGKgMJBjQnzB4j8DXzGNAySN0keZ6H1Vr2zBrVFLZ2XcZbqshIdWDKRyZTKn41+mezO21xWHS6IzERcUGclwCGX1TJHkRX5nwFyLoI1M6esaiuydzOKa4mJYnTxBA6So09wAqzC6qNjpU1Su+I_RV32lr++rqVqk98P8ACrvtLX94q3LxGevzxSlKzrClKUClKUClKUClKUClKUClKUClKUH6E7lv4UPa3P0q6DjVL7lf4UPa3P0q6TrV+Piu+tpK+xS0K9EVJFzzA7KCvcgPmW9eg8p8UkesweNZcfduKcpzQQQZGoMCCffwqN7Q7ZvYFsQro7A3nvIwVsjI8Eb0QI1BE6EcKhth9qr2KvLdxIyoFORVnU9STx0rx+Xj9s67ephyTU2zXcIDcUnQsrZyv1nEcOhg61C3FGaCYAaCByidW6zpUlifDD6GN4uM0jLqRAHCINaot5M7MRJJ9EyIIrz5LLtpyzmvXjE48KpBjTSNNenxqpYy0A0yvkASJ4_iDxqUx19vrKRHrX8+OlT3d52gsPet4C_gbF63futvuJuoWXSG5ARyg616X4_H8e3m8mXyc5CqXEqYnXzHP8Ky49ZbdTIoOUKJmROpni0V0fu22alrbNywbVu7bIvW_nFVyFR5DAHQtuAH11mtd6CvcVLuyMAbZYj_AMsBtCJgmRPL31s2qcswdo5xxERr0nh+f4107uWvPbxF5J3HthxrzVgvuMMfhWttkWtlbaxC27Ft7ZUgW7ozWQty2Hgg6mCNPI+VSO0ms4faOExWHw9m14+ETEG0SyWTcIYlVZRumAOUaajWuy6u3LHXBcHWqT3xfwq77S1_eKme03bD5KzC3btXMmVrniOEFpWAhVgSSeM8BPrqqd6HaW1idipdQFfGuhcvR7TywkaRCkyNDV1yliOu3DIplrp3ZvZi7V2RdsLZUYvBHPauKgBvIf8A2nZRvNoQJ6J51r4JEbs5iDdw1pWt31t2LuQC67M+dwW4nKDHx6GqU3OCK+5auPZfvF+RWBZ_2fgr+8zZ7tvM+9ynoKtWydvYfbFrGWbuzMJYuW8Ncv2rtlcjK1saA6TqSPxoORUpSgUpSgUpSgUpSgUpSgUpSg_QXc20bJB_3tz9KtGAxviMarPcvrsoD_e3f0qwbPULdYedaMb_ABVZerBaFeq82uFfWauooDtxsi5isBfs2TDsBlEwGysGyk8piK4NiLOJQeG3zXh7rBiFg8xHP_v1r9Il6qPbrs5av22vZB41tSVPWAdG66Tr6ulU8vH8ptZjlpwzPeB4ljxga8OcCttca+T5wNB9QPxrb2XtJbTFisSNQfP11i2vjw_osCOXD8ax27y1pd9eo6_jmK5c0jlJ_GvGA2k+HvJesNke2cynjDQRwOnM1rXdToAPVNeLiGNKvkQX3ucuvd2wrkFjF247QYUsDJPISx_GqlcXfIB9BtBrzaWn1R+NbnY7aWIw73WsXjaZ7TLIy78ENlBI3ToCD5VrbEssIKg74ZCPtacF8_zqOWUieOPcW3vYwL3ds31QTu2vgUAmvvbHYWJ8KwWu+JaW2lsEiBZCgkcBqNTrx4Vj2RimxGLs4rF3SXu7rNlEFl0VSFgDhx9VdK27jLdjD74mdAsSCOHo8Y9XWqM88rl15F2PHPj36oPef2fe7tNymfMRZVQAGBPhD0RIOnqrx23s3V2DglvLDjE3cwy5dIeDrwrPitu3mxIxKMuaVyiAWLrurnEZRp0jSJr73g47EXdn_wCIvG4VdDwVdZInQDkSKYc+8tX7cvD119MeM21f2VgNkNhgwRg2JvwDku3GaAlxv6JEeroKw98t57yYTEWXBwN1C1pFAVbd0y10OFABYyTJ_m99HxXa_FXMKmEe8WsWyCiELuxMQ3GBmOk86xp2oxAwjYPxJw7NnyEAw0zKkiV93nWtnWvGgf8Ahmx1+Wt_9b187n_ADsd_wABifyWqjc7QXjhVwpf5hXNwJA0cggmePM182Pt+9hTcNh8huW2tOYBlH9JdeFBHUpSgUpSgUpSgUpSgUpSgUpSg_QXcs30WPa3P0qw2zF81Xe5b+GD2tz9KsGL0vjzq_HxXfU_buaVhv3q8W7mla+KapOafHxFad+_IM89I614uueta7Gubdcy7Sd3d4XScMVZGzMFLZWXy3tCOQqi47CNabK+jdBH+prt+2dv27Fu6y5S1tZaSQuY+ipPU66CeHKuEYvFtcYljqST8TJ_Gs+p9LJt5NwzpW7hb88RVl7B4C1irT2bir8zetYtmgScOgZcSpPHKFyGPM1L7WuJbtfLbVi3OOuYdrNvIpCG1NzFIqxoDcVFgcj50EHstIstuDLPEx+E6j1+dZE2UxTOLbjDltWUErlG7m6hepPGuip2XQrew_hgHGPcv2SQAyIShtqOfA3jGnogcqmMJtNbi3VyZLdpyzqQAGwyBlJSBDCFQ_8APGhrFl+17jXO8Z1459jrthzh0wasHTVpMWxKhSAvQGNefTrmbYjMrO17O1vKLzTJCuxW2FBMyCpHqiQKm8cltLNzEW1TLiWS4hCqAlu3bDXkUjUJ4xAjThWPY+Iurh8aqAeOhsQPDOZJuNlzgjlxmNJM8BVVl38XZftE7JwUsXaRk3BqOMfOQBx1KrJ6HlWHtar3rItKbaq7oua43hrm4yHaBHWeFXLD2m8O2xZVu_JmuXm8IFpzkeKtpYlyII05TWG7aW9_s9nRmDYh1+dtqCyDKVBUEqRxgniDUcMP+SX+nbn_ABscAAr7lqwdi9lpcxuEF+3Nm5dC70i25H1M3Ay2UEA86sGyLl_E37dvH4ZfAGLtI7NbWybLMzD5OpAEK0QVMwFB0416jE5_lrYwuBzrcIZF8NM5DMFLbyrlQH023gYGsAnlV1v3L9_D7R+W2VRbAU2j4aWvBv8AjogsWyqjQoX3ddEB8zE9nMDFnaPiWoZcGHXOsETicPDLmEiVYwRxB86CF2xsa5hrgt3YzFLdzQyMtxBcTXrlYVoVa+8r_wBYn_C4T_8ALbqqUClKUClKUClKUClKUClKUH6A7lv4YPa3P0qd200XFNQHcw30aPa3P0qb7RtBU+dXz9VV9SNm7oKzCzNamCMgVKJAEnQDjT0aF3CVTNv7UcXDaRwABxAbOSNTHWPLSrPtvamhFsiOZ1J9XlVTdA5JfnAIOukFrmXTgAJ+FYPyufX8MfWrh4_+2Sr7f2VcuobfiKEtF2mDnuXXth8p14BYE8RPCqljuy9209tX0z8SBIU8SNOJAg10G5hibYYRFz57RdQ9w8AZ03QNKzbStkKkMHYQZEwZA49IArLjz3HqL7xS91TNn9kbqF5ulBkYTbYywKzlJBAAaPRNXXsx2bWy1tDqUAzZjnVWZQ9wW1bQTu8IJ1mYFaV9wGuRubrqqkwBEFJUTMr9aepirbgEbw2dRoxzgE5w26AwniBIJHwqOfLnlfjU+Ljxk22sewX0JVoy5pMx0XpPQVWe0DrbWVzKWHhznOqgliIAgAniTPAeVTF9lTfYs6xIkyQOg8h8daru1LpvXFuKSoSABoZ0MwOR5z5Cqrd1ZZ0jsNecKqMCwGZnzaKobkOSb0aeXWtzZjXvEVizq4AZ3zuPELE+GzkHeKgPxniK1cLbzszQSzECSTlCiCJPA6mYPTjxiYw9nILjhyc7koOQRT4aD3Qxjzqdy1tRJK8bUv3A2dDcZ8pIZWbOWJCzmmZIDc6x7Q7SHC2rdy6ty9ctw4VnIi6TlBuNvZh1EjUDWtlLgd7YUlhnkweAtqRJUiNbkVXe3B_w9zQgF0joYPAmnDb8pv8Asz1dueti3KqhdsqyVWTlUmJKjgCYHDpWfGbZv3gou37t0L6Id3cL_SGJj3Vo0r1mNvYzbN+8qrdv3bir6Id3cLy3QxgaV4baVwyTduHMoRpZt5BEI2uqjKuh0EDpWpSgzYjEs5l3ZjAEsSxgCAJJ4AaRWGlKBSlKBSlKBSlKBSlKBSlKDvPc630aPa3P0qd7RndB86r_AHQfw0e1ufpU9t07n+utWy9K63dktuiovau2rly+tlQAgfegkZo6+Vb+yTKCtDZ+GPjtcLAAhyJkkxpJnhWf8nLKYz4_dXcElu61fHBZlTRSrA8+PCZ5kA8ahcY7HDXjG87eEhGgliE3fIKY0qZxri2hcnKh1JACgjURHMmdTWrtHDZlsI3BFN1v6isASOABb8K8vXfbZbuNfHYbKqqAIAUA8wF0jymfd1qN2leCom65J3SNZ3gePUARpzqYxDhjbknKCdSYG6gmBykcSf0qM23aSVED0lGpIjoZnpr_AN65rvbv0jMULai_mBMcDOWGIaBHTll5Vadm4m8lhFyJlyyupbQ6iY6A1W_k54MUWQTvaAgqRymeP4VYNl7fRbSi9IyqAHiQRAiY1BjT10v+LpPDvc1tqY_DXXYi40LGbTTTmF6DjHr51HYaWQnLlXMeB1gbq++AePUVJbT2iLwbLbc2wDmYCGJ+z1AmJNQ+0Gy2Bk00Ahp0kjSennzqOEu7s5LdPWy7hNt4UKASWPpLoTJPEzLaxxmpW2+TdmVsrz0mBLE6cQRWhsLBBvDJjdif5iA76j3KY_epL5LqByuOqtryJzGB1gGp5d3pVijb65SAS4NpbTBQCwa7dLE22PIkz7+lRHaizdGEvG6GU+JbyqRlC665dTPxq1G4VXEODDXLmhnUC2oj_wCRYioHtvfD4AtJAzJAmfrc_dVnHJM5EMvLXL6UpXpspSlKBSlKBSlKBSlKBSlKBSlKBSlKDu3dD_DV9rc_SrBt+382aq_c7f8A8CV6XH_GKuW1km03qqydxXWn2febQqOwl9s+qpoLiEgiJKlljpJBMms_Z67Fkxx4D4xUbhcT86VAjePTidBP49ax_mZ6+MaOCet7bhX5NbUiM7Ksc9SAdTRLAFwABSpcA68RJPv5aV52pchMNmYmL6Hz0bgPhPlXr0ny66SZnmsnj0E1jykq_FoX9nXcovIygB1ldc3H0uhHl+daO3ryh1tMyBiBmJgBQd31AVJYvFMtm5l10GU_zfHymqtdwhL25CeKZYqVgABswJBkzrHwqOsaldyPYwY+YdQG3soDSq6EZOPEETB6mpLs+hup4QZs1p2BWAVgkgEmNSJ09RqM2neALtCwlwaqCrxmgBucSSNPKpfYl_LiL1tGCpfyPvSHywTCkiRxIIOsmo54_KdrOO2Xp67SMUt+Hbg5YDB2yFyQWMczI6eqq9ibofwoXOraGCQRlEsIPQg8OMaxrUp2guh8UxBCrZE6wpJG7IJ0gEAVHJZzPnIHQEsCy_WdmIGrfV1GvxNTxxkV5ZdrFsfBgOxXQLbhxu6O0QNOByLrHQVhw7zedg0C0vGJGZ50J5QoOvnWSxfy2L1yYJYyQNCFQCfOOvWa8WrTDCTBzXVzHrLaJPXdK123UiM3Wk18CwgL8UzTBGYuS8fBh8Kj+1Nv6Pugn0fB082eZPnoalruFV2HFgp4dMoA+ECtTtrYCbMuanM1y2xniAW3QT5CmF3yY_8Apl1jY5LSlK9RkKUpQKUpQKUpQKUpQKUpQKUpQKUpQdE7t+1yYdVtMDvOYjziut4q5mtE9RXCewWxjfxKNG6hk+vlXdbqxbI8vzqWF7sQrnm0e0hs2LtpGAfUjiI15R5Vr7G26bzZwCCCgInTlMSdeR99VbbmIzX7xHAOQD6jH6VIdhrnzuUMFza8CTIMAD4z+9Y_ycN43K_S7iurp0DatwXLCsjZCHVwSdNTvLHXUiK9YW7N5hBA3iP+Yf8AWvDWQ2GuqTwlxqG1IDNxMf60rFsi+c6akys68tMvv9Gf2rDvdlacdSNzGWf8NxGpPMaAfmeNV3aloZlKjQdTMTxOvpDQcanbuKiy8mdWj3Dy9UVA3bMsi+lxmTIOYnRfsr0pb3uJaecbaL3JZRF22xIldci8FyzqWHLn6q1hjHD2r7KpLI6sRpqmq+roa94tM1qyVBUrugKCwMNHHmCzDXnBqMsYC60JmdVmcqwxVXYqzKJ_D_tVkks7R38buPdi4txyXUu2jggLz3QMp6nQeqalsHgQAEVCub0jwOYHhIPEkr6oPWsVzCsguHdkgkQsag5F3jryBnTe8qmez1jfXMR82jHrr5kcfSB91Mu7JEd9bZNq4dXa1hlYwfTI0+at6uSP5iI1+1WTbF0u6Io1LF3jgFQTA6a5VrxYxaW7he6pXPChtTA9ICANPP4CsmfNcvMp0lLSkz0Dt5_WFLdwlfcGoAjMsmJ+1HEgjjyioHvFxM4O4JPpWzwI+vU7hbSkl4iZRZ4Qp4Rxmfyqtd4GMnCMi8JSQZDAhvP_AFrXOKazjuXcrllKUr1WQpSlApSlApSlB_Z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2924175"/>
            <a:ext cx="4751387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22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115888"/>
            <a:ext cx="8642350" cy="1009650"/>
          </a:xfrm>
        </p:spPr>
        <p:txBody>
          <a:bodyPr/>
          <a:lstStyle/>
          <a:p>
            <a:pPr eaLnBrk="1" hangingPunct="1"/>
            <a:r>
              <a:rPr lang="he-IL" altLang="he-IL" sz="6000"/>
              <a:t>ברית אברהם </a:t>
            </a:r>
            <a:r>
              <a:rPr lang="he-IL" altLang="he-IL" sz="5400"/>
              <a:t>בראשית י"ב 1-3</a:t>
            </a:r>
            <a:endParaRPr lang="en-US" altLang="he-IL" sz="5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1139826"/>
            <a:ext cx="10874326" cy="5529263"/>
          </a:xfrm>
        </p:spPr>
        <p:txBody>
          <a:bodyPr/>
          <a:lstStyle/>
          <a:p>
            <a:pPr marL="742950" indent="-742950">
              <a:buFontTx/>
              <a:buAutoNum type="arabicPeriod"/>
            </a:pPr>
            <a:r>
              <a:rPr lang="he-IL" altLang="he-IL" sz="4000" i="1" dirty="0"/>
              <a:t>הבטחה </a:t>
            </a:r>
            <a:r>
              <a:rPr lang="he-IL" altLang="he-IL" sz="5400" b="1" i="1" dirty="0"/>
              <a:t>לארץ</a:t>
            </a:r>
            <a:r>
              <a:rPr lang="he-IL" altLang="he-IL" sz="4000" i="1" dirty="0"/>
              <a:t> פסוק </a:t>
            </a:r>
            <a:r>
              <a:rPr lang="he-IL" altLang="he-IL" sz="4000" i="1" dirty="0" smtClean="0"/>
              <a:t>1 הבטחה זו מופיעה בהמשך</a:t>
            </a:r>
            <a:endParaRPr lang="he-IL" altLang="he-IL" sz="4000" i="1" dirty="0"/>
          </a:p>
          <a:p>
            <a:pPr marL="742950" indent="-742950">
              <a:buFontTx/>
              <a:buAutoNum type="arabicPeriod"/>
            </a:pPr>
            <a:r>
              <a:rPr lang="he-IL" altLang="he-IL" sz="4000" i="1" dirty="0"/>
              <a:t>הבטחה </a:t>
            </a:r>
            <a:r>
              <a:rPr lang="he-IL" altLang="he-IL" sz="5400" b="1" i="1" dirty="0"/>
              <a:t>לזרע</a:t>
            </a:r>
            <a:r>
              <a:rPr lang="he-IL" altLang="he-IL" sz="4000" i="1" dirty="0"/>
              <a:t> פסוק 2</a:t>
            </a:r>
          </a:p>
          <a:p>
            <a:pPr marL="742950" indent="-742950">
              <a:buFontTx/>
              <a:buAutoNum type="arabicPeriod"/>
            </a:pPr>
            <a:r>
              <a:rPr lang="he-IL" altLang="he-IL" sz="4000" i="1" dirty="0"/>
              <a:t>הבטחה </a:t>
            </a:r>
            <a:r>
              <a:rPr lang="he-IL" altLang="he-IL" sz="5400" b="1" i="1" dirty="0"/>
              <a:t>לברכה</a:t>
            </a:r>
            <a:r>
              <a:rPr lang="he-IL" altLang="he-IL" sz="4000" i="1" dirty="0"/>
              <a:t> פסוקים </a:t>
            </a:r>
            <a:r>
              <a:rPr lang="he-IL" altLang="he-IL" sz="4000" i="1" dirty="0" smtClean="0"/>
              <a:t>2-3</a:t>
            </a:r>
          </a:p>
          <a:p>
            <a:r>
              <a:rPr lang="he-IL" altLang="he-IL" sz="4000" i="1" dirty="0"/>
              <a:t> </a:t>
            </a:r>
            <a:r>
              <a:rPr lang="he-IL" altLang="he-IL" sz="4000" i="1" dirty="0" smtClean="0"/>
              <a:t>את הברית </a:t>
            </a:r>
            <a:r>
              <a:rPr lang="he-IL" sz="4000" dirty="0" smtClean="0"/>
              <a:t>אלוהים </a:t>
            </a:r>
            <a:r>
              <a:rPr lang="he-IL" sz="4000" dirty="0"/>
              <a:t>כורת עם אברהם בבראשית פרק ט"ו "ברית בין הבתרים"</a:t>
            </a:r>
            <a:br>
              <a:rPr lang="he-IL" sz="4000" dirty="0"/>
            </a:br>
            <a:r>
              <a:rPr lang="he-IL" sz="4000" dirty="0"/>
              <a:t>ושם ה' עובר לבדו בין בתרי החיות </a:t>
            </a:r>
            <a:endParaRPr lang="he-IL" sz="4000" dirty="0" smtClean="0"/>
          </a:p>
          <a:p>
            <a:r>
              <a:rPr lang="he-IL" sz="4000" dirty="0" smtClean="0"/>
              <a:t>הברית היא ללא תנאי</a:t>
            </a:r>
            <a:endParaRPr lang="en-US" sz="4000" dirty="0"/>
          </a:p>
          <a:p>
            <a:endParaRPr lang="en-US" altLang="he-IL" sz="4000" dirty="0"/>
          </a:p>
        </p:txBody>
      </p:sp>
    </p:spTree>
    <p:extLst>
      <p:ext uri="{BB962C8B-B14F-4D97-AF65-F5344CB8AC3E}">
        <p14:creationId xmlns:p14="http://schemas.microsoft.com/office/powerpoint/2010/main" val="6291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sz="6000" dirty="0" smtClean="0"/>
              <a:t>אות הברית</a:t>
            </a:r>
            <a:endParaRPr lang="en-US" altLang="he-IL" sz="60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sz="3600" dirty="0" smtClean="0"/>
              <a:t>בראשית י"ז (17) 1-8 - הקדמה </a:t>
            </a:r>
            <a:r>
              <a:rPr lang="he-IL" altLang="he-IL" sz="3600" dirty="0" smtClean="0"/>
              <a:t>וחזרה</a:t>
            </a:r>
          </a:p>
          <a:p>
            <a:pPr eaLnBrk="1" hangingPunct="1"/>
            <a:r>
              <a:rPr lang="he-IL" sz="3600" dirty="0"/>
              <a:t>דבר חדש שאנו יכולים לראות כאן הוא: שה' מבטיח לאברהם ולזרעו להיות להם לאלוהים, הדבר מציין קשר רוחני, אלוהים מעוניין במערכת יחסים אישית עם אברהם </a:t>
            </a:r>
            <a:r>
              <a:rPr lang="he-IL" sz="3600" dirty="0" smtClean="0"/>
              <a:t>וזרעו.</a:t>
            </a:r>
            <a:endParaRPr lang="he-IL" altLang="he-IL" sz="3600" dirty="0" smtClean="0"/>
          </a:p>
          <a:p>
            <a:pPr eaLnBrk="1" hangingPunct="1"/>
            <a:r>
              <a:rPr lang="he-IL" altLang="he-IL" sz="3600" dirty="0" smtClean="0"/>
              <a:t>בראשית י"ז (17) 9-14 – המצווה למול את </a:t>
            </a:r>
            <a:r>
              <a:rPr lang="he-IL" altLang="he-IL" sz="3600" dirty="0" smtClean="0"/>
              <a:t>הבנים </a:t>
            </a:r>
            <a:r>
              <a:rPr lang="en-US" altLang="he-IL" sz="3600" dirty="0" smtClean="0"/>
              <a:t/>
            </a:r>
            <a:br>
              <a:rPr lang="en-US" altLang="he-IL" sz="3600" dirty="0" smtClean="0"/>
            </a:br>
            <a:r>
              <a:rPr lang="he-IL" altLang="he-IL" sz="3600" dirty="0" smtClean="0"/>
              <a:t>בגיל 8 ימים</a:t>
            </a:r>
            <a:endParaRPr lang="he-IL" altLang="he-IL" sz="3600" dirty="0" smtClean="0"/>
          </a:p>
        </p:txBody>
      </p:sp>
    </p:spTree>
    <p:extLst>
      <p:ext uri="{BB962C8B-B14F-4D97-AF65-F5344CB8AC3E}">
        <p14:creationId xmlns:p14="http://schemas.microsoft.com/office/powerpoint/2010/main" val="3222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6000" dirty="0" smtClean="0"/>
              <a:t>למול - לחתוך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000" dirty="0" smtClean="0"/>
              <a:t>נמלה</a:t>
            </a:r>
          </a:p>
          <a:p>
            <a:pPr marL="0" indent="0">
              <a:buNone/>
            </a:pPr>
            <a:endParaRPr lang="he-IL" sz="40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936" y="1730326"/>
            <a:ext cx="7862490" cy="382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19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sz="6000" dirty="0" smtClean="0"/>
              <a:t>משה – שמות ד' 24-26</a:t>
            </a:r>
            <a:endParaRPr lang="en-US" altLang="he-IL" sz="60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sz="4000" dirty="0" smtClean="0"/>
              <a:t>אלוהים עומד להרוג את משה. למה?</a:t>
            </a:r>
          </a:p>
          <a:p>
            <a:pPr eaLnBrk="1" hangingPunct="1"/>
            <a:r>
              <a:rPr lang="he-IL" altLang="he-IL" sz="4000" dirty="0" smtClean="0"/>
              <a:t>מה ציפורה עושה?</a:t>
            </a:r>
          </a:p>
          <a:p>
            <a:pPr eaLnBrk="1" hangingPunct="1"/>
            <a:r>
              <a:rPr lang="he-IL" altLang="he-IL" sz="4000" dirty="0" smtClean="0"/>
              <a:t>ציפורה מלה את בנה, רק אז ה' מרפה ממשה</a:t>
            </a:r>
          </a:p>
          <a:p>
            <a:pPr eaLnBrk="1" hangingPunct="1"/>
            <a:r>
              <a:rPr lang="he-IL" altLang="he-IL" sz="4000" dirty="0" smtClean="0"/>
              <a:t>ה' עומד להרוג את משה בגלל שהוא לא מל את בנו.</a:t>
            </a:r>
          </a:p>
          <a:p>
            <a:pPr eaLnBrk="1" hangingPunct="1"/>
            <a:r>
              <a:rPr lang="he-IL" altLang="he-IL" sz="4000" dirty="0" smtClean="0"/>
              <a:t>כמו רועה קהילה שלא נטבל</a:t>
            </a:r>
          </a:p>
          <a:p>
            <a:pPr eaLnBrk="1" hangingPunct="1"/>
            <a:r>
              <a:rPr lang="he-IL" altLang="he-IL" sz="4000" dirty="0" smtClean="0"/>
              <a:t>ציפורה, בכך שהיא מלה את בנה, היא כמו עושה גיור</a:t>
            </a:r>
            <a:endParaRPr lang="he-IL" altLang="he-IL" sz="4000" dirty="0" smtClean="0"/>
          </a:p>
        </p:txBody>
      </p:sp>
    </p:spTree>
    <p:extLst>
      <p:ext uri="{BB962C8B-B14F-4D97-AF65-F5344CB8AC3E}">
        <p14:creationId xmlns:p14="http://schemas.microsoft.com/office/powerpoint/2010/main" val="122813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sz="6000" dirty="0" smtClean="0"/>
              <a:t>אירועים דומים לפני תחילת שרות</a:t>
            </a:r>
            <a:endParaRPr lang="en-US" altLang="he-IL" sz="60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sz="4000" dirty="0" smtClean="0"/>
              <a:t>יהושוע ה' 2-7</a:t>
            </a:r>
          </a:p>
          <a:p>
            <a:pPr eaLnBrk="1" hangingPunct="1"/>
            <a:r>
              <a:rPr lang="he-IL" sz="4000" dirty="0"/>
              <a:t>בני ישראל עם כניסתם לארץ כנען, ולפני תחילת כיבוש הארץ מלו (עשו ברית מילה) את בשר, למה? </a:t>
            </a:r>
            <a:endParaRPr lang="he-IL" sz="4000" dirty="0" smtClean="0"/>
          </a:p>
          <a:p>
            <a:pPr eaLnBrk="1" hangingPunct="1"/>
            <a:r>
              <a:rPr lang="he-IL" sz="4000" dirty="0"/>
              <a:t>הזדהות של האנשים שהם העם של ה', שהברית שה' כרת עם אברהם היא תקפה עבורם. ומהווה להם תזכורת בבשרם שה' ישמור את הברית</a:t>
            </a:r>
            <a:r>
              <a:rPr lang="he-IL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058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sz="6000" dirty="0" smtClean="0"/>
              <a:t>אירועים דומים לפני תחילת שרות</a:t>
            </a:r>
            <a:endParaRPr lang="en-US" altLang="he-IL" sz="60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286" y="1600201"/>
            <a:ext cx="11704320" cy="4525963"/>
          </a:xfrm>
        </p:spPr>
        <p:txBody>
          <a:bodyPr/>
          <a:lstStyle/>
          <a:p>
            <a:pPr eaLnBrk="1" hangingPunct="1"/>
            <a:r>
              <a:rPr lang="he-IL" altLang="he-IL" sz="4000" dirty="0" smtClean="0"/>
              <a:t>מעשי השליחים ט"ז 3</a:t>
            </a:r>
          </a:p>
          <a:p>
            <a:pPr eaLnBrk="1" hangingPunct="1"/>
            <a:r>
              <a:rPr lang="he-IL" sz="4000" dirty="0" err="1" smtClean="0"/>
              <a:t>פולוס</a:t>
            </a:r>
            <a:r>
              <a:rPr lang="he-IL" sz="4000" dirty="0" smtClean="0"/>
              <a:t> מל את טימותיאוס למה?</a:t>
            </a:r>
          </a:p>
          <a:p>
            <a:pPr eaLnBrk="1" hangingPunct="1"/>
            <a:r>
              <a:rPr lang="he-IL" sz="4000" dirty="0"/>
              <a:t>בגלל היהודים שהיו במקומות האלו</a:t>
            </a:r>
            <a:r>
              <a:rPr lang="he-IL" sz="4000" dirty="0" smtClean="0"/>
              <a:t>. ובגלל </a:t>
            </a:r>
            <a:r>
              <a:rPr lang="he-IL" sz="4000" dirty="0"/>
              <a:t>שאביו היה </a:t>
            </a:r>
            <a:r>
              <a:rPr lang="he-IL" sz="4000" dirty="0" smtClean="0"/>
              <a:t>יווני.</a:t>
            </a:r>
          </a:p>
          <a:p>
            <a:pPr eaLnBrk="1" hangingPunct="1"/>
            <a:r>
              <a:rPr lang="he-IL" sz="4000" dirty="0" smtClean="0"/>
              <a:t>הוא </a:t>
            </a:r>
            <a:r>
              <a:rPr lang="he-IL" sz="4000" dirty="0"/>
              <a:t>לא רצה להוות ליהודים מכשול, הוא לא רצה שזה </a:t>
            </a:r>
            <a:r>
              <a:rPr lang="he-IL" sz="4000" dirty="0" smtClean="0"/>
              <a:t>שטימותיאוס </a:t>
            </a:r>
            <a:r>
              <a:rPr lang="he-IL" sz="4000" dirty="0"/>
              <a:t>לא נחשב כיהודי יהווה </a:t>
            </a:r>
            <a:r>
              <a:rPr lang="he-IL" sz="4000" dirty="0" smtClean="0"/>
              <a:t>מכשול.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883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046" y="148029"/>
            <a:ext cx="10972800" cy="1143000"/>
          </a:xfrm>
        </p:spPr>
        <p:txBody>
          <a:bodyPr/>
          <a:lstStyle/>
          <a:p>
            <a:pPr eaLnBrk="1" hangingPunct="1"/>
            <a:r>
              <a:rPr lang="he-IL" altLang="he-IL" sz="6000" dirty="0" smtClean="0"/>
              <a:t>העברת הברית</a:t>
            </a:r>
            <a:endParaRPr lang="en-US" altLang="he-IL" sz="60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286" y="1291029"/>
            <a:ext cx="11704320" cy="5566971"/>
          </a:xfrm>
        </p:spPr>
        <p:txBody>
          <a:bodyPr/>
          <a:lstStyle/>
          <a:p>
            <a:r>
              <a:rPr lang="he-IL" sz="4000" dirty="0"/>
              <a:t>לאברהם היו שמונה בנים משלוש נשים, ועולה השאלה למי משמונת בניו תעבור </a:t>
            </a:r>
            <a:r>
              <a:rPr lang="he-IL" sz="4000" dirty="0" smtClean="0"/>
              <a:t>הברית? </a:t>
            </a:r>
            <a:endParaRPr lang="en-US" sz="4000" dirty="0"/>
          </a:p>
          <a:p>
            <a:r>
              <a:rPr lang="he-IL" sz="5400" b="1" dirty="0"/>
              <a:t>ליצחק</a:t>
            </a:r>
            <a:r>
              <a:rPr lang="he-IL" sz="4000" dirty="0"/>
              <a:t> ולא לישמעאל או הילדים האחרים. </a:t>
            </a:r>
            <a:endParaRPr lang="he-IL" sz="4000" dirty="0" smtClean="0"/>
          </a:p>
          <a:p>
            <a:r>
              <a:rPr lang="he-IL" sz="4000" dirty="0"/>
              <a:t>בראשית י"ז 15-21</a:t>
            </a:r>
            <a:endParaRPr lang="en-US" sz="4000" dirty="0"/>
          </a:p>
          <a:p>
            <a:r>
              <a:rPr lang="he-IL" sz="4000" i="1" dirty="0"/>
              <a:t>"...כי ביצחק יקרא לך זרע"</a:t>
            </a:r>
            <a:r>
              <a:rPr lang="he-IL" sz="4000" dirty="0"/>
              <a:t> - </a:t>
            </a:r>
            <a:r>
              <a:rPr lang="he-IL" sz="4000" i="1" dirty="0"/>
              <a:t>בראשית כ"א 12</a:t>
            </a:r>
            <a:endParaRPr lang="en-US" sz="4000" dirty="0"/>
          </a:p>
          <a:p>
            <a:r>
              <a:rPr lang="he-IL" sz="4000" dirty="0" smtClean="0"/>
              <a:t> </a:t>
            </a:r>
            <a:r>
              <a:rPr lang="he-IL" sz="4000" dirty="0"/>
              <a:t>ה' </a:t>
            </a:r>
            <a:r>
              <a:rPr lang="he-IL" sz="4000" dirty="0" smtClean="0"/>
              <a:t>מדבר ליצחק </a:t>
            </a:r>
            <a:r>
              <a:rPr lang="he-IL" sz="4000" dirty="0"/>
              <a:t>ומאשרר לו שאותן ההבטחות ואותה השבועה שהוא נשבע לאברהם הוא יקיים דרך יצחק וזרעו בראשית כ"ו </a:t>
            </a:r>
            <a:r>
              <a:rPr lang="he-IL" sz="4000" dirty="0" smtClean="0"/>
              <a:t>3-4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91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ברית </a:t>
            </a:r>
            <a:r>
              <a:rPr lang="he-IL" dirty="0" smtClean="0"/>
              <a:t>אברהם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sz="4800" dirty="0" smtClean="0"/>
              <a:t>חלק שני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321457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046" y="148029"/>
            <a:ext cx="10972800" cy="1143000"/>
          </a:xfrm>
        </p:spPr>
        <p:txBody>
          <a:bodyPr/>
          <a:lstStyle/>
          <a:p>
            <a:pPr eaLnBrk="1" hangingPunct="1"/>
            <a:r>
              <a:rPr lang="he-IL" altLang="he-IL" sz="6000" dirty="0" smtClean="0"/>
              <a:t>העברת הברית</a:t>
            </a:r>
            <a:endParaRPr lang="en-US" altLang="he-IL" sz="60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286" y="1291029"/>
            <a:ext cx="11704320" cy="5566971"/>
          </a:xfrm>
        </p:spPr>
        <p:txBody>
          <a:bodyPr/>
          <a:lstStyle/>
          <a:p>
            <a:r>
              <a:rPr lang="he-IL" sz="4000" dirty="0"/>
              <a:t>ליצחק היו שני בנים, למי מבניו תעבור ההבטחה, לבכור או לצעיר?</a:t>
            </a:r>
            <a:endParaRPr lang="en-US" sz="4000" dirty="0"/>
          </a:p>
          <a:p>
            <a:pPr lvl="0"/>
            <a:r>
              <a:rPr lang="he-IL" sz="5400" b="1" dirty="0"/>
              <a:t>ליעקב</a:t>
            </a:r>
            <a:r>
              <a:rPr lang="he-IL" sz="4000" dirty="0"/>
              <a:t> ולא </a:t>
            </a:r>
            <a:r>
              <a:rPr lang="he-IL" sz="4000" dirty="0" smtClean="0"/>
              <a:t>לעשו</a:t>
            </a:r>
          </a:p>
          <a:p>
            <a:pPr lvl="0"/>
            <a:r>
              <a:rPr lang="he-IL" sz="4000" dirty="0"/>
              <a:t>בראשית כ"ח 13-15 </a:t>
            </a:r>
            <a:endParaRPr lang="he-IL" sz="4000" dirty="0" smtClean="0"/>
          </a:p>
          <a:p>
            <a:r>
              <a:rPr lang="he-IL" sz="4000" dirty="0"/>
              <a:t>בראשית ל"ה 9-12 </a:t>
            </a:r>
            <a:endParaRPr lang="en-US" sz="4000" dirty="0"/>
          </a:p>
          <a:p>
            <a:r>
              <a:rPr lang="he-IL" sz="5400" b="1" dirty="0"/>
              <a:t>לעם </a:t>
            </a:r>
            <a:r>
              <a:rPr lang="he-IL" sz="5400" b="1" dirty="0"/>
              <a:t>ישראל</a:t>
            </a:r>
          </a:p>
          <a:p>
            <a:r>
              <a:rPr lang="he-IL" sz="4000" dirty="0" smtClean="0"/>
              <a:t>שמות ו' 2-8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43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046" y="148029"/>
            <a:ext cx="10972800" cy="1143000"/>
          </a:xfrm>
        </p:spPr>
        <p:txBody>
          <a:bodyPr/>
          <a:lstStyle/>
          <a:p>
            <a:pPr eaLnBrk="1" hangingPunct="1"/>
            <a:r>
              <a:rPr lang="he-IL" altLang="he-IL" sz="6000" dirty="0" smtClean="0"/>
              <a:t>ירמיה ל"א 35-37</a:t>
            </a:r>
            <a:endParaRPr lang="en-US" altLang="he-IL" sz="60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286" y="1291029"/>
            <a:ext cx="11704320" cy="5566971"/>
          </a:xfrm>
        </p:spPr>
        <p:txBody>
          <a:bodyPr/>
          <a:lstStyle/>
          <a:p>
            <a:r>
              <a:rPr lang="he-IL" sz="4000" dirty="0"/>
              <a:t>ירמיה אומר כאן שלמרות שהעם מגורש מארץ ההבטחה, למרות שרבים מהעם נהרגו, עדיין ה' נאמן להבטחתו והוא במועד המתאים יגשים אותה.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5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046" y="148029"/>
            <a:ext cx="10972800" cy="1143000"/>
          </a:xfrm>
        </p:spPr>
        <p:txBody>
          <a:bodyPr/>
          <a:lstStyle/>
          <a:p>
            <a:pPr eaLnBrk="1" hangingPunct="1"/>
            <a:r>
              <a:rPr lang="he-IL" altLang="he-IL" sz="6000" dirty="0" smtClean="0"/>
              <a:t>ברית אברהם</a:t>
            </a:r>
            <a:endParaRPr lang="en-US" altLang="he-IL" sz="60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286" y="1291029"/>
            <a:ext cx="11704320" cy="5566971"/>
          </a:xfrm>
        </p:spPr>
        <p:txBody>
          <a:bodyPr/>
          <a:lstStyle/>
          <a:p>
            <a:pPr marL="0" indent="0">
              <a:buNone/>
            </a:pPr>
            <a:r>
              <a:rPr lang="he-IL" sz="4000" dirty="0"/>
              <a:t>אנו יכולים לראות שברית אברהם טרם התגשמה לחלוטין. אך יום יבוא והברית תתממש במלואה!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ועד </a:t>
            </a:r>
            <a:r>
              <a:rPr lang="he-IL" sz="4000" dirty="0"/>
              <a:t>אז, אנו יכולים ליהנות מהברכה של הברית הזאת, שהמשיח המבורך בא דרך זרע אברהם והביא </a:t>
            </a:r>
            <a:r>
              <a:rPr lang="he-IL" sz="4000" dirty="0" err="1"/>
              <a:t>איתו</a:t>
            </a:r>
            <a:r>
              <a:rPr lang="he-IL" sz="4000" dirty="0"/>
              <a:t> שלום וברכה ואפשרות שאנו היום נוכל להיות בקשר ישיר עם אלוהים, ושנהנה מהתחברות </a:t>
            </a:r>
            <a:r>
              <a:rPr lang="he-IL" sz="4000" dirty="0" err="1"/>
              <a:t>איתו</a:t>
            </a:r>
            <a:r>
              <a:rPr lang="he-IL" sz="4000" dirty="0"/>
              <a:t>. 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כי </a:t>
            </a:r>
            <a:r>
              <a:rPr lang="he-IL" sz="4000" dirty="0"/>
              <a:t>הרי חלק מהברית הזאת היא הקשר הישיר עם אלוהים, המערכת יחסים </a:t>
            </a:r>
            <a:r>
              <a:rPr lang="he-IL" sz="4000" dirty="0" err="1"/>
              <a:t>איתו</a:t>
            </a:r>
            <a:r>
              <a:rPr lang="he-IL" sz="4000" dirty="0"/>
              <a:t>. וזאת, כי חטאינו נסלחו במותו של ישוע בן דוד - ובן אברהם.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264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sz="6000"/>
              <a:t>מה זאת ברית?</a:t>
            </a:r>
            <a:endParaRPr lang="en-US" altLang="he-IL" sz="6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sz="3600" dirty="0"/>
              <a:t>ברית זה הסכם רציני המחייב את שני הצדדים המעורבים בו</a:t>
            </a:r>
          </a:p>
          <a:p>
            <a:pPr eaLnBrk="1" hangingPunct="1"/>
            <a:r>
              <a:rPr lang="he-IL" altLang="he-IL" sz="3600" dirty="0"/>
              <a:t>זוהי הבטחה או שבועה שמתחייבים לקיימה</a:t>
            </a:r>
            <a:endParaRPr lang="en-US" altLang="he-IL" sz="3600" dirty="0"/>
          </a:p>
        </p:txBody>
      </p:sp>
    </p:spTree>
    <p:extLst>
      <p:ext uri="{BB962C8B-B14F-4D97-AF65-F5344CB8AC3E}">
        <p14:creationId xmlns:p14="http://schemas.microsoft.com/office/powerpoint/2010/main" val="148746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altLang="he-IL" sz="6000" dirty="0" smtClean="0"/>
              <a:t>מי </a:t>
            </a:r>
            <a:r>
              <a:rPr lang="he-IL" altLang="he-IL" sz="6000" dirty="0"/>
              <a:t>יכולים להיות שותפים לברית ?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61182" y="1825625"/>
            <a:ext cx="10692618" cy="4351338"/>
          </a:xfrm>
        </p:spPr>
        <p:txBody>
          <a:bodyPr>
            <a:normAutofit/>
          </a:bodyPr>
          <a:lstStyle/>
          <a:p>
            <a:pPr lvl="0"/>
            <a:r>
              <a:rPr lang="he-IL" sz="4000" dirty="0" smtClean="0"/>
              <a:t> אדם</a:t>
            </a:r>
            <a:r>
              <a:rPr lang="he-IL" sz="4000" dirty="0"/>
              <a:t> עם אדם, עָם </a:t>
            </a:r>
            <a:r>
              <a:rPr lang="he-IL" sz="4000" dirty="0" err="1"/>
              <a:t>עִם</a:t>
            </a:r>
            <a:r>
              <a:rPr lang="he-IL" sz="4000" dirty="0"/>
              <a:t> </a:t>
            </a:r>
            <a:r>
              <a:rPr lang="he-IL" sz="4000" dirty="0" err="1"/>
              <a:t>עָם</a:t>
            </a:r>
            <a:r>
              <a:rPr lang="he-IL" sz="4000" dirty="0"/>
              <a:t>.</a:t>
            </a:r>
            <a:endParaRPr lang="en-US" sz="4000" dirty="0"/>
          </a:p>
          <a:p>
            <a:pPr marL="0" indent="0">
              <a:buNone/>
            </a:pPr>
            <a:r>
              <a:rPr lang="he-IL" sz="4000" dirty="0" smtClean="0"/>
              <a:t>   שני </a:t>
            </a:r>
            <a:r>
              <a:rPr lang="he-IL" sz="4000" dirty="0"/>
              <a:t>הצדדים הם בעלי אותו מעמד.</a:t>
            </a:r>
            <a:endParaRPr lang="en-US" sz="4000" dirty="0"/>
          </a:p>
          <a:p>
            <a:pPr lvl="0"/>
            <a:r>
              <a:rPr lang="he-IL" sz="4000" dirty="0" smtClean="0"/>
              <a:t> השליט </a:t>
            </a:r>
            <a:r>
              <a:rPr lang="he-IL" sz="4000" dirty="0"/>
              <a:t>עִם העָם, אלוהים עם העם, אלוהים עם אדם.</a:t>
            </a:r>
            <a:endParaRPr lang="en-US" sz="4000" dirty="0"/>
          </a:p>
          <a:p>
            <a:pPr marL="0" indent="0">
              <a:buNone/>
            </a:pPr>
            <a:r>
              <a:rPr lang="he-IL" sz="4000" dirty="0"/>
              <a:t> </a:t>
            </a:r>
            <a:r>
              <a:rPr lang="he-IL" sz="4000" dirty="0" smtClean="0"/>
              <a:t>  אחד </a:t>
            </a:r>
            <a:r>
              <a:rPr lang="he-IL" sz="4000" dirty="0"/>
              <a:t>מהצדדים המעורב בברית מעמדו גבוה </a:t>
            </a:r>
            <a:r>
              <a:rPr lang="he-IL" sz="4000" dirty="0" smtClean="0"/>
              <a:t>יותר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   מהאחר</a:t>
            </a:r>
            <a:r>
              <a:rPr lang="he-IL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601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sz="6000" dirty="0"/>
              <a:t>מהן סוגי הבריתות?</a:t>
            </a:r>
            <a:endParaRPr lang="en-US" altLang="he-IL" sz="6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sz="4000" dirty="0"/>
              <a:t>עם תנאי – דו צדדי</a:t>
            </a:r>
          </a:p>
          <a:p>
            <a:pPr eaLnBrk="1" hangingPunct="1"/>
            <a:r>
              <a:rPr lang="he-IL" altLang="he-IL" sz="4000" dirty="0"/>
              <a:t>ללא תנאי – חד צדדי</a:t>
            </a:r>
            <a:endParaRPr lang="en-US" altLang="he-IL" sz="4000" dirty="0"/>
          </a:p>
        </p:txBody>
      </p:sp>
    </p:spTree>
    <p:extLst>
      <p:ext uri="{BB962C8B-B14F-4D97-AF65-F5344CB8AC3E}">
        <p14:creationId xmlns:p14="http://schemas.microsoft.com/office/powerpoint/2010/main" val="41427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3038"/>
            <a:ext cx="10972800" cy="2036762"/>
          </a:xfrm>
        </p:spPr>
        <p:txBody>
          <a:bodyPr/>
          <a:lstStyle/>
          <a:p>
            <a:pPr eaLnBrk="1" hangingPunct="1"/>
            <a:r>
              <a:rPr lang="he-IL" altLang="he-IL" sz="6000" dirty="0" smtClean="0"/>
              <a:t>ה' כרת שלוש בריתות עם האדם לפני ברית אברהם</a:t>
            </a:r>
            <a:endParaRPr lang="en-US" altLang="he-IL" sz="6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603500"/>
            <a:ext cx="10972800" cy="3522664"/>
          </a:xfrm>
        </p:spPr>
        <p:txBody>
          <a:bodyPr/>
          <a:lstStyle/>
          <a:p>
            <a:pPr eaLnBrk="1" hangingPunct="1"/>
            <a:r>
              <a:rPr lang="he-IL" altLang="he-IL" sz="4000" dirty="0" smtClean="0"/>
              <a:t>הברית בגן עדן</a:t>
            </a:r>
          </a:p>
          <a:p>
            <a:pPr eaLnBrk="1" hangingPunct="1"/>
            <a:r>
              <a:rPr lang="he-IL" altLang="he-IL" sz="4000" dirty="0" smtClean="0"/>
              <a:t>הברית לאחר הנפילה בחטא</a:t>
            </a:r>
          </a:p>
          <a:p>
            <a:pPr eaLnBrk="1" hangingPunct="1"/>
            <a:r>
              <a:rPr lang="he-IL" altLang="he-IL" sz="4000" dirty="0" smtClean="0"/>
              <a:t>ברית נוח</a:t>
            </a:r>
            <a:endParaRPr lang="en-US" altLang="he-IL" sz="4000" dirty="0"/>
          </a:p>
        </p:txBody>
      </p:sp>
    </p:spTree>
    <p:extLst>
      <p:ext uri="{BB962C8B-B14F-4D97-AF65-F5344CB8AC3E}">
        <p14:creationId xmlns:p14="http://schemas.microsoft.com/office/powerpoint/2010/main" val="110963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 sz="6000" dirty="0"/>
              <a:t>ב</a:t>
            </a:r>
            <a:r>
              <a:rPr lang="he-IL" altLang="he-IL" sz="6000" dirty="0" smtClean="0"/>
              <a:t>ברית לאחר הנפילה בחטא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000" dirty="0" smtClean="0"/>
              <a:t>ה' עשה לאדם וחווה כותנות עור</a:t>
            </a:r>
          </a:p>
          <a:p>
            <a:r>
              <a:rPr lang="he-IL" sz="4000" dirty="0"/>
              <a:t>מה היתה הבעיה עם עלי התאנה שהם תפרו </a:t>
            </a:r>
            <a:r>
              <a:rPr lang="he-IL" sz="4000" dirty="0" smtClean="0"/>
              <a:t>לעצמם?</a:t>
            </a:r>
          </a:p>
          <a:p>
            <a:r>
              <a:rPr lang="he-IL" sz="4000" dirty="0"/>
              <a:t>עלי התאנה יצגו את המעשים שלהם </a:t>
            </a:r>
            <a:endParaRPr lang="he-IL" sz="4000" dirty="0" smtClean="0"/>
          </a:p>
          <a:p>
            <a:pPr marL="0" indent="0">
              <a:buNone/>
            </a:pPr>
            <a:r>
              <a:rPr lang="he-IL" sz="4000" dirty="0" smtClean="0"/>
              <a:t>  והרי </a:t>
            </a:r>
            <a:r>
              <a:rPr lang="he-IL" sz="4000" dirty="0"/>
              <a:t>אנו יודעים כי במעשים (מעשי התורה) לא </a:t>
            </a:r>
            <a:r>
              <a:rPr lang="he-IL" sz="4000" dirty="0" smtClean="0"/>
              <a:t>יוצדק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  האדם </a:t>
            </a:r>
            <a:r>
              <a:rPr lang="he-IL" sz="4000" dirty="0"/>
              <a:t>(רומים ג' 20). </a:t>
            </a:r>
            <a:endParaRPr lang="en-US" sz="4000" dirty="0" smtClean="0"/>
          </a:p>
          <a:p>
            <a:pPr marL="0" indent="0">
              <a:buNone/>
            </a:pPr>
            <a:r>
              <a:rPr lang="he-IL" sz="4000" dirty="0" smtClean="0"/>
              <a:t>  ולכן </a:t>
            </a:r>
            <a:r>
              <a:rPr lang="he-IL" sz="4000" dirty="0"/>
              <a:t>ה</a:t>
            </a:r>
            <a:r>
              <a:rPr lang="he-IL" sz="4000" dirty="0" smtClean="0"/>
              <a:t>' הקריב </a:t>
            </a:r>
            <a:r>
              <a:rPr lang="he-IL" sz="4000" dirty="0"/>
              <a:t>קורבן, </a:t>
            </a:r>
            <a:r>
              <a:rPr lang="he-IL" sz="4000" dirty="0" smtClean="0"/>
              <a:t>כדי </a:t>
            </a:r>
            <a:r>
              <a:rPr lang="he-IL" sz="4000" dirty="0"/>
              <a:t>לכפר על חטא אדם וחווה. </a:t>
            </a:r>
            <a:br>
              <a:rPr lang="he-IL" sz="4000" dirty="0"/>
            </a:b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06784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 sz="6000" dirty="0" smtClean="0"/>
              <a:t>שני עקרונות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000" dirty="0" smtClean="0"/>
              <a:t>עקרון התמורה (ההחלפה) - </a:t>
            </a:r>
            <a:r>
              <a:rPr lang="he-IL" sz="4000" dirty="0"/>
              <a:t>חייה תמימה (שלמה וללא פגם) מתה במקום האדם החוטא כדי לכסות, לכפר על החטא. החיה מתה במקומי</a:t>
            </a:r>
            <a:r>
              <a:rPr lang="he-IL" sz="4000" dirty="0" smtClean="0"/>
              <a:t>.</a:t>
            </a:r>
          </a:p>
          <a:p>
            <a:r>
              <a:rPr lang="he-IL" sz="4000" dirty="0" smtClean="0"/>
              <a:t>עקרון </a:t>
            </a:r>
            <a:r>
              <a:rPr lang="he-IL" sz="4000" dirty="0"/>
              <a:t>החסד – האדם החוטא עצמו לא יכול לכסות, לכפר על החטא, ה' עושה זאת דרך הקורבן. וזאת לא עקב מעשי הצדקה שעשינו. (אפסים ב' 8-9)</a:t>
            </a:r>
            <a:br>
              <a:rPr lang="he-IL" sz="4000" dirty="0"/>
            </a:b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6978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sz="6000"/>
              <a:t>אנו נתרכז בארבע בריתות</a:t>
            </a:r>
            <a:endParaRPr lang="en-US" altLang="he-IL" sz="6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altLang="he-IL" sz="4000" dirty="0"/>
              <a:t>ברית אברהם</a:t>
            </a:r>
            <a:endParaRPr lang="en-US" altLang="he-IL" sz="4000" dirty="0"/>
          </a:p>
        </p:txBody>
      </p:sp>
      <p:sp>
        <p:nvSpPr>
          <p:cNvPr id="12292" name="AutoShape 5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10448926" y="46038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2293" name="AutoShape 7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10448926" y="46038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2294" name="AutoShape 9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5243514" y="2552700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2295" name="AutoShape 11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5232401" y="2565400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2296" name="AutoShape 13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10448926" y="46038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12297" name="AutoShape 15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"/>
          <p:cNvSpPr>
            <a:spLocks noChangeAspect="1" noChangeArrowheads="1"/>
          </p:cNvSpPr>
          <p:nvPr/>
        </p:nvSpPr>
        <p:spPr bwMode="auto">
          <a:xfrm>
            <a:off x="5243514" y="2552700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pic>
        <p:nvPicPr>
          <p:cNvPr id="13328" name="19F268BD-1C95-4920-A295-091B5A2F0AB3" descr="data:image_jpeg;base64,_9j_4AAQSkZJRgABAQAAAQABAAD_2wBDAAkGBwgHBgkIBwgKCgkLDRYPDQwMDRsUFRAWIB0iIiAdHx8kKDQsJCYxJx8fLT0tMTU3Ojo6Iys_RD84QzQ5Ojf_2wBDAQoKCg0MDRoPDxo3JR8lNzc3Nzc3Nzc3Nzc3Nzc3Nzc3Nzc3Nzc3Nzc3Nzc3Nzc3Nzc3Nzc3Nzc3Nzc3Nzc3Nzf_wAARCAC4ALMDASIAAhEBAxEB_8QAGwAAAgMBAQEAAAAAAAAAAAAABAUAAwYCAQf_xAA4EAACAQMDAgQEBAUDBQEAAAABAgMABBESITEFQRMiUWEGFDJxI4GRoUJSscHRM3LhFSRTYvBz_8QAGAEAAwEBAAAAAAAAAAAAAAAAAQIDAAT_xAAiEQACAgIDAQEBAAMAAAAAAAAAAQIRITEDEkFRIhMEMmH_2gAMAwEAAhEDEQA_ANVcNK8bIJGQ4yCKSXdreOuiT8cuNDEnIxn0p+xI2xvU0A+YbGuKNRO5pXgRp0RUuBMy6lAyUAxk54+1G9L6c8LtM2gKzHMYGRjtvTEuc8435FerJgnbO_AoSmxnTLNEmg7ghhggihl6aiXa3SALIFxsdiKI8VQAdW33r158jympuTF6fC1RKUCkgY7gUv6t81BavLaqJZBjymr3kcbkkCg7+5vF1iGMMmj6u4NCKzk3Rozl1cXUl4k7Qup0gBO1V9Xu3mMfigBQgGAdsipI88M295lvqIBzuaFn8W9mVEjOpjjb+1dSjegLGy0Xqr014Ic5kbUz58wxVkfTLl2SQjSGHlfGK7isen27yC4MrycKgUgg+9eGC_gtysgI2wI9RJUepHaqdepsMZJ0i3AYyXmuQY8kO5yeM5onokUHReo3Md9MqzOitC+MDT3H5Gl_w8JoblphCSWTA1EAZ9aIRblYbiSeWOW8w0RilG6IT_D96Ntk5aoSfFZtJ+rNNaSBxIgJ08Bt_wDil3yrlctkDmi+odNuLEB5MaS+gYb2riOS5d5NKnYHA53pUmkWSKbV2VM+MVABG3er7KS4w7xtnWd2bc15aWsskjwSMfDG7Y_hNWS9OmTX4baRGADk_VtRaQc+F8Utx4iK7LknZtXFWzTTPKqRS4kkOCmM+2f70sicCULlRoxz3pkkKSzCZmCknYhsb1OUVsKdhD2H4ETEiaRWJ84xn3qq2sFjhMzR63Y4VGPAPJowIz+B4Rzo2IPc0TFGFj8WSPJ3yfTNJ_VoOAJ7GJmJKqCe2BUr2WL8V8up3O+KlD+kw0jUHVk44qIhPI7VcI23+nHYA1YoxzUm0SsFWNmxkfnXfy+f4jg9hRGK9zkUGzdmUCEAYIFeqvYKtWEdqW9T6itmoRkk1uDpZVyB96Kyaw5kypDUjvuqpaXj28lu7RFdpAecilc_V757bRqYyA5Dr_Q1Ta3LSQrbnzNJhU1_w+tUUPRsl9h0626hLJpVkC7nI33+1X9QL9Pkjh8K3ljA8u2HH70bYweBKTGpkkkUBh2H6cUS_TIZJY1aMaQSzydyewqil4wNWJem20d3ciUXKQyB9WM7066v00vZiO2QbyAsfX_NUQdJkj6nJPEq6NQI1Dgd6cMsmcjP6VpzxhgWymwtAlnHFchHZDlSRwPevOqzQQ2x8aESM6kICM6vaiEic_nUvOnrdW7RO5TVtkdqS_8Aor6pmG6rNHc2gjUvrDeI2peM9h9qX2xWRTpOlyMLitbHHDHNdRQW7ykJ4TAnIYeo9Ky1xB8lNJEVAGPKx_erRaoqqCLRJDOViwuBlmY_Ua6vLkwui3Sgqw4QZINcOY7R0kjcNnZ8DgYqwRwXIW4jfzLJkt_MPaht2ETSFWQqkeCGJ1ZwSKI8eNI4wrMdxnerJbcGHcFpnlO4GcD0qv5YLgNkalBBxTtJiUw+G6lS6tRHgK2_2Jziivnbm3k8O91KA2obfUKBW3a3USnPKYGO4OR_971s_iGxiuJrebQzySARqgHAP8R+2f2qUoxA31dMzDSJOfFMrKW30g8VKU3cawXUsOrPhsVyO+NqlbohrPpwO9emkbdRkdsRhRUFxKSD4hzya5ujB0HZb7V6DkUsS73wSKs+aHANZoPQOIHBoa5LCMFEDtnvVYucc_qKnzAzwTRoyhQBb9Hxdu8zaoWOdPvVn_QLIo+lG1FtS78UwWaPY5_WiElTGzCm7tYNJsV9F6Y1isutg2s+lNlUelc+Mo5ZR+dVteRjIB1falk22JTYQPKASN69BGeOaBN6d9KH8zUN3IUOAKyXrB0YcBgfnXTEsCDnBGKXC5kBx+1XC8GcMN_anEcGCT9LWK2m+UEodx59LbnBrG9YiaCJRPDiVixDk5bn0r6At5FnckfcVkvjiGNrq2u4mBDKUYDsRuKpCWSkW9Mzkl0vykSJnnzg+oNWRy+JbNri43jbOAPXagWAJYDGAashhlnJSMM3YDtV1G9DIa2V8ksQFwwjEfmTSO_b8q6kZplEs0mrJICjaljLJbiWGaNkbRhQw70dETK8RLemcClcaKRfgyliDxNFpbS8ROrP0kYrZfD1yLzpdrMcFgulz3BHP9KylvkrG4OY3DLx_FxTDpHUYen_AA9eLK6rNDJLpQ8tqG1IntE_8iFpMybRCZ5JcZ1uzfqTUoiAOsKBACMDfFSl7D0hvrXTqxggV4l6Dso396Hy6yKhCv71f8vG02SwRRz96VoyZ5HMZFLKMEHua6F6ykqQ2BUNukbDzDc52Neq8ctwUH1Y2NC0glJvnmcInI532owSupG2QRvSu7iRLgacgdyKYJJEkGs5b0waV_UEuE7kgqrbdqvAmO50D70FbyjVySKLM6ovkQluwNLbM7PXUKCZWA9AK6WHWA0cuwG+KpsytxI8s7hnXAVV4FXKohLGJsZOSDxTpVsKT9PI0keRlDnYdxVyxyD_ANj3OK5Mc8pDxuEGMg12xclSJdJXc4HNFoHUh8UEeUk+1R2kUZZcAbnNXNLG4yCCwHmAoO6aWRR4I2xuDS9midOyCaRwWQbCl_WYzcWMgZgSBqH5UVEsrIAysu+4A5oXqcDRWF0+DpEZxn1oqWRkZe3hWafDMNwWb8qc2SRxxCR4nEKOBrPY1T0nphuIjOwOCSqgHG1aS3s5PlkiClVjO8T_ALEV1OVRwaNF110+G_tjHOV_EXCSAbj0NY6OB7HqD2cmWKOcH1NbGacQXEMUg0J2A7en61nPieJrbrIlVwdYD7du1Kp3szjkstXK9OGokaLgbY9xRF7ZQXEuG5K6ueRQEUrfJSRYGSSw9+9FwszPbk7FU8wb3pHadlcUc+DsMAAY4xUoqPQ6BpCA3B39NqlLZjgQShctjIxg9zXqh2BEoBAPpR8tusg2zz60GzGJ3XOdJwKVSvZOvhPB1Jq0j7d65gtE8TWHKv8AfivHnIGHXUByfSqnkCsPP9mFHrgdRsPjso1zqIOdyc10YIdOggaT+1cRTKE_EI045rlrqBGALJgjsak1LQerLBBAg3VQPWl00rPITnQhO2Ns0VODMAVdQg9OTS5o2G+5Y7AmnhF+geA5LiCxaDRhmbkauKPupLeUKFfzEcDtWclhIAC4B5dvSiYVZdMTnDsCzEdh2FPJeituxtamaJhDK5dT9DDtVDR6J9fisW1ebynFUQTzp5SvioO3cUwF+8iKIbfJIIIbamobuiyMLnXbxEj+bON6vRnc4wqk9qHHzLIUeLQp50HiuLgWtlbmeXVhN9zuanKmI38Lb+aKzhMty+3ZRyaQXXWVvLdrfw8LIdJAO9LeqdQlvbgvIdgwCL6Cp0i0NzNqBwqHn35p4cS2zJuzS9LdIRHAgH4jDA_lAp7cXENtgnzSMOB_FSDpqeE6ySRsVckxnHIo_XgNd3GkgKT_ALRRbA49nsUT3x+ae9liaSNCVVR2IxSTqPUH6hcvLIukkcD0pt0J5LkeGurDhnIxsMkk131n4akjg+csmDpgmRB2+1UjC1Y00o1kTpOwZSN8HGD9s0xhnVnIyCMDGf2FJYnwFbO4YH98UbYxfMIwLaXTOnzAb9qDjYE6DDMqEqyhiCd81KuigDRglAT3JzzUpMGsdmQjdcfahZ7YTZdFww5xRqLgDUtcS3MVuD4jBS3vXMnnAyVACWZLfxBjQ93CpjaJsxuBnGdjRzdQVidCkjHNIpkvJSGmjR2J5DjOKtHs2PdHfTZZFcxTjMTHTknivbqzWJTLAfGhzg6TxQcwuIQNKhRnC7D+1XwG5lBFxOYlPCotWeB3yKy216lFaSDxAzLxjGaJN9byN4kO3bSyHmqhY+Jjw3kxjYsBR0PREdNT3UhJ3GnbFL+WTnJssjXUgE0UStkE4GD7VFtYvFLHVgnJ+9VT2YsWRiZJtRO5bimMEeqMa2Ic++wqbF8OUa3RdIiGkc+teo0RbKqF+zV7I8cMbmbdV5OOaTCdhM+nZG3XPYVPLNQy6h1aCygLFgZDsqZ3NY686hcXs6+LKWGr6ewFUdRleS9kLsSdW2aphOqct9zXTx8aSySbt5LLhx4gPpnb1rR9GjEVmmQSWUFh_uP+B+9ZZzqnHpWlspClqkn_AJJAB_tG1PLQDW25UWvikDJXAPoKUfENx4PSiiHAI0n70wkkAt0jXes18TzBbFU7uzfpXPtjJVkcfD1v8t02JmHnlQEfdicCmsF2X1GKEyQr5fEBGGxzilvU7jwYLSCLyyywhEPZcjGr8hn9qKN3B0yziQkaivkQHc+hq7f6YJK0mYjrNv8AKdQniUeUtrTHoTmuLJFmuohJoGv+b2p98S2631sLyNdMsSeYDuOaRWsV0WSEZALFVcj2porAZJpjoz38fkjKaRxgGpSzwr+PyZJ07Z1j_NSp0hbNhcTrGpAO9Yzqdy9x1OTLHShAUA8Vr5rbIGR2JNYFn1XM3qXNS4YKystDAny4Dtk+9eReIoAZjkn1rqwA8M62+xzVU9xpmXIOM9quxe1DNFTAIO57GiMrjbnNIZb8xgMBnc81yvWX1r+GCO9T6NoP9MmqtidIIHemcbeU49Kz1h1RJYA3huMHfCmmi9UtWOFYkgbjSak4tFFJNBV75raXIB0rqFc2c3jQJIOCP0oC_u5xaytbQO4I3JPAxXXQJC9nj0P6U6WMmwGdRgedNKMBtk570us+mMX1zZEf8pO5ptcSiLfbVp2zVAlM_hJrw4OWA9KTtWhWzLfFtrHb3kckWAJE3A7YpNBlQz5zgYFPvjK3kFxFcH_SK6RvwfekBIWILxqOTXTxttZIzX6s83knUIBqYgbevFa54AsCwxEsIocj75_4rKWLrDfRyuCVBySO1aLo91EfHBlJKxhFPrzRndCp5HC3BkkAYYHhjT96zPxNMWuRCdtEZHPc1ogpms4Z4Dll2x7d6yXW21dRl82rcDNSgsjXg0l1ObmXo0mNmwNz_wCv_FJeo3Ut71B_McaiFGfpUUQJcQdJYblEJGe2FNJVdhp32c5Y+wqtDWaeDqCSW5hIOsoUBxsTjArO2z+G4LSyK6nAwc7jv+dHWF1qGeIwdgfbvQl9H4d0jxEfiZYegwaYpyvtCwmS+nVyJNYbv5R_mpU+ZnbeRInc8sRzUpKRy5NuLmKRSQwGPU1jer9Jt47kyQznErZCgcU66mq2cLPk4Uc1nbe4M0+ZTkmo8Nxdo6OTGDodFDLmK6I9AaBvOnXdv5yC68AimZcrKigc5Oxo61mDRssh4P610f1vaJ9UZKJGlcqTjHOaYW8cMQywHPNd9ZgW2mWaPhiQQP61VbQvcgY8i55Pen3oyVM13SLuFbZYoSuw3HrVlxaW9y_ixMYJRyy9_uKV9M6bb6S8jPkHs1N4+ngIDHczJ7HzVCV3sorrRPDvEUrHLDICO4x+tL_hycq0sL4VgxyBTF7PqCjMVzE+Bwy4zSiFbiz63i6RFMg7cVqew2hp124EEETMMq229LIb93BW31eKcDI3OKL+JwPkYCRqxKBgfaiuh9OjtYFlK6pXALN6CkSjlsWd4F_VFlu4Ft545UUeYsFzmlg6XHgBdEp5zvmtjescaQM559valJit3l1qfCde1GPIqwhXfoi+VYMg05BJGCNxtQslu1pIXVyquMjHPGeK0sqxBgzyIJACAQeM0A6LOstyw_CiTSoPcDc06m2LSF63txb25ihuZNJ3+ilEjMWJbVqY7E07e0Cw2x0ATzuXzj6VpZfFfF8p8qkge+Ke0CUfgfG_Z2u_wBNu_8AcUpY5wBk4GKaWQElm4B_04WX82NKSc1rybwO6c34o1k6fpA9B3OKYXttbTIslrOPIuMSrpG59aU2UMsl1DHCpaRmAUDbJPrTy1bw5JLSVMpuky543A29xkGi3WxotuNCVgY2KfVjbK7ipXk8Jt55IGCkxOUJPfBxUpbROjWfGTFbDCnGW3rO2agbnZvWnPxpOGgtwOHOfvSGCXc577mp8S_J0ctWFPKouVLDAVCTivYnZMuw54X0oSLS00srg4VVABq0u52Y5cnj2p6JIq6jL8zLGh2Ay1F9OZZE2GANsild75rgDUc4Gc9qL6ewWXQM4O35U6wgxeTTWJzb4ORg+lM4JCVGaW2KkKAN84yDR8KgDAON965uQ645QVGxXOTtSr4ks5rlLZ7feQSYBz600XGN+9Dz3Ki_hgK5YRlgPftQi8iNIAm6ffzWcccjRSSIckKT9u9G9LuZGuJYJtvDAVQftRaHvwaBuiIuqo4wNagmmk7EcaQTOcSHc5JOKAkCSZMiau2QKOuQD5lO_IpbL4h0yQtuRkikghGDT2aFsqWKnGwG9c3G6QWMYGqRvMo7LXc17O2w0p_M3FU2J8NJLuYksdlzzirqxWW9VYKBHGMyldEYxwKQdUtWgESafp5Pqa0dvCx_7i43nkOEHoPalvxJC8CqDvjcEVlhmqxf06UJY3eRvgUuxuAAaKZhCZY1zhkGQargQtcZ3PlP61VIV_DS_CdipklupBtGpVDwdR2z+X96A6pMLK8vLRU85YIJSxzgnVn7nb9KefDFysnTBGVAeMsjKBySc_0pL8RnT8Q3LMAwDKT+gpZStoLVLAsmdTK5kkDOTljg7mpRPyqynxApAbfmpWEOeoyvNYwLISTDznk9qDgcOQBwCWP9hRFsAXcSOGUkAj1FBeE8W6q3hlvKftxQiksB7NoYxrtI7kY1cn2qRsI9bSZ1ac4_pQvjlkSIDg5fNeXEnhxg8sxzk1qYbKbj6zlsud29qsiYgI6nfvQrRyAGR1Olu9WQTIg0tnB32qlYBdZNb0e71xDJ8w2p5E2ME8E188tr6W3k_BzgdjWnsuq3UukNaSEY2IFQnxy2XhypYZoWcafq7UhluPE6_wCIGGmMBQaJuBf3Vrpt4ijsN9fYUus+idSRvO0YGeS2TWhxvY0prw0anAHmzn0rOdf6if8AqsAt5M+GhDYORnO1N44L1Qsc7IVJGWXnFeX_AMPWV3GXgBimG4K7j86EIq32YJywqFlr1iUaFuFwo4YUdaya4pQh1NH5xjuOcUmmiktg0FxgEDHsRQvTLw2XUyM+RqbqnlCyXUezQ20g8YOPCO5XG_2qpHS8mErKUtbcbD1NBXqNFcSxxN5HGpSe1VCUySJaxnEajLH39aPhMf8AT2+YuTM_C7IDVXxLAZrIFdwp5rrpkgabQOAMUw6lD4lnIoHCmoSlTKQVvJh+pxaJwQAcgL+eKc_Clni5S7nQBG_089_U0v6sha18RdiMDbttinlr1WyaztrVUaOVVCpng+2a6VL82gzhUkBwzDpfXLy1yVR3DoP3_wCKs+KbHXc_PRbpLhXA5VhXfxFZi5liuIsiYKBnPJFMPh+4+cjaC7GJFAyD6j0pLW2JKNMzUVt1Fo1MaT6e2ENSt2sc6jEcq6O29Sj3gS6M+Y2pLJLH3ADA0SZdcMETbLGQSR3oW0Yi8UdmUjb2oaKVmAUnCgkn9aes4EjIMlh8dDJEdPmJJ9s15GBO5bAYA4Ar21kaWWOLOFUknfFePILJnU5PinjNAe0wieYeEcgBRtuNqAt7MytqZSFztVxcynL7DlV9BVsEz+bSA+22dhTJ0HDGPS7WOSYxRqNCfWx7mtXbRxwoBH25rIdMRncxhyCd8Ka1dvIY4AAucc1LlnKtl+OnsNVyF3qZ1HygUKZ2KZDDf0qyBcHVk5NRTtFKLhgN_mqJVeJ_FjYle4NXE9jXOoYIwSppXINMzHxKyyXMDIgZjGQw1e9Z+_2ZJFUoVGMU567GnzdwNXnXGk_y+1KJkkkfW+MYxn1rp43glyfA03cdxZDxGKsg2b0qvprAJK+dTFwuo0tDSQrpyCD2IozpcupzG2xZgRttTtUrIq9Gq6OPxSQdzxmtFcRH5Yoo8zLp47msx0uVYZIpdWVDEOvce9aieeNoWbxBpxzmuSY_phutyJBdNboMxM4H5_8A2aWRIJI2iJ88b5X1q_qkE91dsyKdAJ0_5ry26bMZFaVHVs8g5zXVxKlkoneGHWHUkuYvleoM0c0YPhy57ehoqC8DOmWQSAbOpwa9i6PJdACSEtjuy4ppa_DtvGNRhV2wSAx_atKMfoJx6+hEVzI8as0RYkch8ZqVYJYIwEa0lQjYqoyBUqPWP0nZ88hUhlmY8xHaliOFifJ5IH+alSuhbOdrAfZAJGrsAuDt7k1VeALc7tny5NSpQf8Asa3R3boAGaTzFvpUc1ZJMUXAxgcgcD2qVKLeRojTo1v4hMolw4GwFPZZSsSLy3fFSpXNyvw6ePQRBMpcByAwXJFXpMsm67D1qVKneCqZ41wi5LMMfeqvnodLEHgZyalSgG2Zq4Uzyyyk_U2c1XJbMApCkkHIqVK6o6Js8W2d3YBcg+1Hx9MQp5lAb9KlSi5NAaWy+G0hwDHjj1plb2hmOllIHcA1KlQcrN4Ft0dDgpKcj+Zc0ZBaCNfMUPrhKlSs+SSwTcmE6VHfivJZkiHmkAyNqlSp9mxQBr6IsS1w+f8A8jUqVKoY_9k=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4" y="2133600"/>
            <a:ext cx="350678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49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602</Words>
  <Application>Microsoft Office PowerPoint</Application>
  <PresentationFormat>מסך רחב</PresentationFormat>
  <Paragraphs>101</Paragraphs>
  <Slides>22</Slides>
  <Notes>17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5</vt:i4>
      </vt:variant>
      <vt:variant>
        <vt:lpstr>כותרות שקופיות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ערכת נושא Office</vt:lpstr>
      <vt:lpstr>עיצוב ברירת מחדל</vt:lpstr>
      <vt:lpstr>1_עיצוב ברירת מחדל</vt:lpstr>
      <vt:lpstr>2_עיצוב ברירת מחדל</vt:lpstr>
      <vt:lpstr>3_עיצוב ברירת מחדל</vt:lpstr>
      <vt:lpstr>הבריתות</vt:lpstr>
      <vt:lpstr>ברית אברהם</vt:lpstr>
      <vt:lpstr>מה זאת ברית?</vt:lpstr>
      <vt:lpstr>מי יכולים להיות שותפים לברית ?</vt:lpstr>
      <vt:lpstr>מהן סוגי הבריתות?</vt:lpstr>
      <vt:lpstr>ה' כרת שלוש בריתות עם האדם לפני ברית אברהם</vt:lpstr>
      <vt:lpstr>בברית לאחר הנפילה בחטא</vt:lpstr>
      <vt:lpstr>שני עקרונות</vt:lpstr>
      <vt:lpstr>אנו נתרכז בארבע בריתות</vt:lpstr>
      <vt:lpstr>אנו נתרכז בארבע בריתות</vt:lpstr>
      <vt:lpstr>אנו נתרכז בארבע בריתות</vt:lpstr>
      <vt:lpstr>אנו נתרכז בארבע בריתות</vt:lpstr>
      <vt:lpstr>ברית אברהם בראשית י"ב 1-3</vt:lpstr>
      <vt:lpstr>אות הברית</vt:lpstr>
      <vt:lpstr>למול - לחתוך</vt:lpstr>
      <vt:lpstr>משה – שמות ד' 24-26</vt:lpstr>
      <vt:lpstr>אירועים דומים לפני תחילת שרות</vt:lpstr>
      <vt:lpstr>אירועים דומים לפני תחילת שרות</vt:lpstr>
      <vt:lpstr>העברת הברית</vt:lpstr>
      <vt:lpstr>העברת הברית</vt:lpstr>
      <vt:lpstr>ירמיה ל"א 35-37</vt:lpstr>
      <vt:lpstr>ברית אברהם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ברית אברהם 2</dc:title>
  <dc:creator>יוסי עובדיה</dc:creator>
  <cp:lastModifiedBy>יוסי עובדיה</cp:lastModifiedBy>
  <cp:revision>14</cp:revision>
  <dcterms:created xsi:type="dcterms:W3CDTF">2018-11-07T10:32:14Z</dcterms:created>
  <dcterms:modified xsi:type="dcterms:W3CDTF">2018-11-21T16:22:20Z</dcterms:modified>
</cp:coreProperties>
</file>